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76" r:id="rId3"/>
    <p:sldId id="258" r:id="rId4"/>
    <p:sldId id="257" r:id="rId5"/>
    <p:sldId id="260" r:id="rId7"/>
    <p:sldId id="261" r:id="rId8"/>
    <p:sldId id="264" r:id="rId9"/>
    <p:sldId id="266" r:id="rId10"/>
    <p:sldId id="267" r:id="rId11"/>
    <p:sldId id="269" r:id="rId12"/>
    <p:sldId id="271" r:id="rId13"/>
    <p:sldId id="272"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728" y="-90"/>
      </p:cViewPr>
      <p:guideLst>
        <p:guide orient="horz" pos="2157"/>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2637065" y="-1"/>
            <a:ext cx="6506936" cy="6865257"/>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1" fmla="*/ 8360229 w 12192000"/>
              <a:gd name="connsiteY0-2" fmla="*/ 0 h 6903719"/>
              <a:gd name="connsiteX1-3" fmla="*/ 12192000 w 12192000"/>
              <a:gd name="connsiteY1-4" fmla="*/ 45719 h 6903719"/>
              <a:gd name="connsiteX2-5" fmla="*/ 12192000 w 12192000"/>
              <a:gd name="connsiteY2-6" fmla="*/ 6903719 h 6903719"/>
              <a:gd name="connsiteX3-7" fmla="*/ 0 w 12192000"/>
              <a:gd name="connsiteY3-8" fmla="*/ 6903719 h 6903719"/>
              <a:gd name="connsiteX4-9" fmla="*/ 8360229 w 12192000"/>
              <a:gd name="connsiteY4-10" fmla="*/ 0 h 6903719"/>
              <a:gd name="connsiteX0-11" fmla="*/ 8322129 w 12192000"/>
              <a:gd name="connsiteY0-12" fmla="*/ 7621 h 6858000"/>
              <a:gd name="connsiteX1-13" fmla="*/ 12192000 w 12192000"/>
              <a:gd name="connsiteY1-14" fmla="*/ 0 h 6858000"/>
              <a:gd name="connsiteX2-15" fmla="*/ 12192000 w 12192000"/>
              <a:gd name="connsiteY2-16" fmla="*/ 6858000 h 6858000"/>
              <a:gd name="connsiteX3-17" fmla="*/ 0 w 12192000"/>
              <a:gd name="connsiteY3-18" fmla="*/ 6858000 h 6858000"/>
              <a:gd name="connsiteX4-19" fmla="*/ 8322129 w 12192000"/>
              <a:gd name="connsiteY4-20" fmla="*/ 7621 h 6858000"/>
              <a:gd name="connsiteX0-21" fmla="*/ 3416300 w 7286171"/>
              <a:gd name="connsiteY0-22" fmla="*/ 7621 h 6858000"/>
              <a:gd name="connsiteX1-23" fmla="*/ 7286171 w 7286171"/>
              <a:gd name="connsiteY1-24" fmla="*/ 0 h 6858000"/>
              <a:gd name="connsiteX2-25" fmla="*/ 7286171 w 7286171"/>
              <a:gd name="connsiteY2-26" fmla="*/ 6858000 h 6858000"/>
              <a:gd name="connsiteX3-27" fmla="*/ 0 w 7286171"/>
              <a:gd name="connsiteY3-28" fmla="*/ 5508172 h 6858000"/>
              <a:gd name="connsiteX4-29" fmla="*/ 3416300 w 7286171"/>
              <a:gd name="connsiteY4-30" fmla="*/ 7621 h 6858000"/>
              <a:gd name="connsiteX0-31" fmla="*/ 3416300 w 7286171"/>
              <a:gd name="connsiteY0-32" fmla="*/ 7621 h 6969874"/>
              <a:gd name="connsiteX1-33" fmla="*/ 7286171 w 7286171"/>
              <a:gd name="connsiteY1-34" fmla="*/ 0 h 6969874"/>
              <a:gd name="connsiteX2-35" fmla="*/ 7286171 w 7286171"/>
              <a:gd name="connsiteY2-36" fmla="*/ 6858000 h 6969874"/>
              <a:gd name="connsiteX3-37" fmla="*/ 957942 w 7286171"/>
              <a:gd name="connsiteY3-38" fmla="*/ 6865257 h 6969874"/>
              <a:gd name="connsiteX4-39" fmla="*/ 0 w 7286171"/>
              <a:gd name="connsiteY4-40" fmla="*/ 5508172 h 6969874"/>
              <a:gd name="connsiteX5" fmla="*/ 3416300 w 7286171"/>
              <a:gd name="connsiteY5" fmla="*/ 7621 h 6969874"/>
              <a:gd name="connsiteX0-41" fmla="*/ 3416300 w 7286171"/>
              <a:gd name="connsiteY0-42" fmla="*/ 7621 h 6865257"/>
              <a:gd name="connsiteX1-43" fmla="*/ 7286171 w 7286171"/>
              <a:gd name="connsiteY1-44" fmla="*/ 0 h 6865257"/>
              <a:gd name="connsiteX2-45" fmla="*/ 7286171 w 7286171"/>
              <a:gd name="connsiteY2-46" fmla="*/ 6858000 h 6865257"/>
              <a:gd name="connsiteX3-47" fmla="*/ 957942 w 7286171"/>
              <a:gd name="connsiteY3-48" fmla="*/ 6865257 h 6865257"/>
              <a:gd name="connsiteX4-49" fmla="*/ 0 w 7286171"/>
              <a:gd name="connsiteY4-50" fmla="*/ 5508172 h 6865257"/>
              <a:gd name="connsiteX5-51" fmla="*/ 3416300 w 7286171"/>
              <a:gd name="connsiteY5-52" fmla="*/ 7621 h 6865257"/>
              <a:gd name="connsiteX0-53" fmla="*/ 3416300 w 7286171"/>
              <a:gd name="connsiteY0-54" fmla="*/ 7621 h 6865257"/>
              <a:gd name="connsiteX1-55" fmla="*/ 7286171 w 7286171"/>
              <a:gd name="connsiteY1-56" fmla="*/ 0 h 6865257"/>
              <a:gd name="connsiteX2-57" fmla="*/ 7286171 w 7286171"/>
              <a:gd name="connsiteY2-58" fmla="*/ 6858000 h 6865257"/>
              <a:gd name="connsiteX3-59" fmla="*/ 957942 w 7286171"/>
              <a:gd name="connsiteY3-60" fmla="*/ 6865257 h 6865257"/>
              <a:gd name="connsiteX4-61" fmla="*/ 0 w 7286171"/>
              <a:gd name="connsiteY4-62" fmla="*/ 5508172 h 6865257"/>
              <a:gd name="connsiteX5-63" fmla="*/ 3416300 w 7286171"/>
              <a:gd name="connsiteY5-64" fmla="*/ 7621 h 6865257"/>
              <a:gd name="connsiteX0-65" fmla="*/ 3416300 w 7286171"/>
              <a:gd name="connsiteY0-66" fmla="*/ 7621 h 6865257"/>
              <a:gd name="connsiteX1-67" fmla="*/ 7286171 w 7286171"/>
              <a:gd name="connsiteY1-68" fmla="*/ 0 h 6865257"/>
              <a:gd name="connsiteX2-69" fmla="*/ 7286171 w 7286171"/>
              <a:gd name="connsiteY2-70" fmla="*/ 6858000 h 6865257"/>
              <a:gd name="connsiteX3-71" fmla="*/ 957942 w 7286171"/>
              <a:gd name="connsiteY3-72" fmla="*/ 6865257 h 6865257"/>
              <a:gd name="connsiteX4-73" fmla="*/ 0 w 7286171"/>
              <a:gd name="connsiteY4-74" fmla="*/ 5508172 h 6865257"/>
              <a:gd name="connsiteX5-75" fmla="*/ 3416300 w 7286171"/>
              <a:gd name="connsiteY5-76" fmla="*/ 7621 h 6865257"/>
              <a:gd name="connsiteX0-77" fmla="*/ 3416300 w 7286171"/>
              <a:gd name="connsiteY0-78" fmla="*/ 7621 h 6865257"/>
              <a:gd name="connsiteX1-79" fmla="*/ 7286171 w 7286171"/>
              <a:gd name="connsiteY1-80" fmla="*/ 0 h 6865257"/>
              <a:gd name="connsiteX2-81" fmla="*/ 7286171 w 7286171"/>
              <a:gd name="connsiteY2-82" fmla="*/ 6858000 h 6865257"/>
              <a:gd name="connsiteX3-83" fmla="*/ 957942 w 7286171"/>
              <a:gd name="connsiteY3-84" fmla="*/ 6865257 h 6865257"/>
              <a:gd name="connsiteX4-85" fmla="*/ 0 w 7286171"/>
              <a:gd name="connsiteY4-86" fmla="*/ 5508172 h 6865257"/>
              <a:gd name="connsiteX5-87" fmla="*/ 3416300 w 7286171"/>
              <a:gd name="connsiteY5-88" fmla="*/ 7621 h 6865257"/>
              <a:gd name="connsiteX0-89" fmla="*/ 3967843 w 7837714"/>
              <a:gd name="connsiteY0-90" fmla="*/ 7621 h 6865257"/>
              <a:gd name="connsiteX1-91" fmla="*/ 7837714 w 7837714"/>
              <a:gd name="connsiteY1-92" fmla="*/ 0 h 6865257"/>
              <a:gd name="connsiteX2-93" fmla="*/ 7837714 w 7837714"/>
              <a:gd name="connsiteY2-94" fmla="*/ 6858000 h 6865257"/>
              <a:gd name="connsiteX3-95" fmla="*/ 1509485 w 7837714"/>
              <a:gd name="connsiteY3-96" fmla="*/ 6865257 h 6865257"/>
              <a:gd name="connsiteX4-97" fmla="*/ 0 w 7837714"/>
              <a:gd name="connsiteY4-98" fmla="*/ 5638800 h 6865257"/>
              <a:gd name="connsiteX5-99" fmla="*/ 3967843 w 7837714"/>
              <a:gd name="connsiteY5-100" fmla="*/ 7621 h 6865257"/>
              <a:gd name="connsiteX0-101" fmla="*/ 5070929 w 7837714"/>
              <a:gd name="connsiteY0-102" fmla="*/ 7621 h 6865257"/>
              <a:gd name="connsiteX1-103" fmla="*/ 7837714 w 7837714"/>
              <a:gd name="connsiteY1-104" fmla="*/ 0 h 6865257"/>
              <a:gd name="connsiteX2-105" fmla="*/ 7837714 w 7837714"/>
              <a:gd name="connsiteY2-106" fmla="*/ 6858000 h 6865257"/>
              <a:gd name="connsiteX3-107" fmla="*/ 1509485 w 7837714"/>
              <a:gd name="connsiteY3-108" fmla="*/ 6865257 h 6865257"/>
              <a:gd name="connsiteX4-109" fmla="*/ 0 w 7837714"/>
              <a:gd name="connsiteY4-110" fmla="*/ 5638800 h 6865257"/>
              <a:gd name="connsiteX5-111" fmla="*/ 5070929 w 7837714"/>
              <a:gd name="connsiteY5-112" fmla="*/ 7621 h 6865257"/>
              <a:gd name="connsiteX0-113" fmla="*/ 5909129 w 8675914"/>
              <a:gd name="connsiteY0-114" fmla="*/ 7621 h 6865257"/>
              <a:gd name="connsiteX1-115" fmla="*/ 8675914 w 8675914"/>
              <a:gd name="connsiteY1-116" fmla="*/ 0 h 6865257"/>
              <a:gd name="connsiteX2-117" fmla="*/ 8675914 w 8675914"/>
              <a:gd name="connsiteY2-118" fmla="*/ 6858000 h 6865257"/>
              <a:gd name="connsiteX3-119" fmla="*/ 2347685 w 8675914"/>
              <a:gd name="connsiteY3-120" fmla="*/ 6865257 h 6865257"/>
              <a:gd name="connsiteX4-121" fmla="*/ 0 w 8675914"/>
              <a:gd name="connsiteY4-122" fmla="*/ 5600700 h 6865257"/>
              <a:gd name="connsiteX5-123" fmla="*/ 5909129 w 8675914"/>
              <a:gd name="connsiteY5-124" fmla="*/ 7621 h 6865257"/>
              <a:gd name="connsiteX0-125" fmla="*/ 5909129 w 8675914"/>
              <a:gd name="connsiteY0-126" fmla="*/ 7621 h 6865257"/>
              <a:gd name="connsiteX1-127" fmla="*/ 8675914 w 8675914"/>
              <a:gd name="connsiteY1-128" fmla="*/ 0 h 6865257"/>
              <a:gd name="connsiteX2-129" fmla="*/ 8675914 w 8675914"/>
              <a:gd name="connsiteY2-130" fmla="*/ 6858000 h 6865257"/>
              <a:gd name="connsiteX3-131" fmla="*/ 1509485 w 8675914"/>
              <a:gd name="connsiteY3-132" fmla="*/ 6865257 h 6865257"/>
              <a:gd name="connsiteX4-133" fmla="*/ 0 w 8675914"/>
              <a:gd name="connsiteY4-134" fmla="*/ 5600700 h 6865257"/>
              <a:gd name="connsiteX5-135" fmla="*/ 5909129 w 8675914"/>
              <a:gd name="connsiteY5-136" fmla="*/ 7621 h 6865257"/>
              <a:gd name="connsiteX0-137" fmla="*/ 5909129 w 8675914"/>
              <a:gd name="connsiteY0-138" fmla="*/ 7621 h 6865257"/>
              <a:gd name="connsiteX1-139" fmla="*/ 8675914 w 8675914"/>
              <a:gd name="connsiteY1-140" fmla="*/ 0 h 6865257"/>
              <a:gd name="connsiteX2-141" fmla="*/ 8675914 w 8675914"/>
              <a:gd name="connsiteY2-142" fmla="*/ 6858000 h 6865257"/>
              <a:gd name="connsiteX3-143" fmla="*/ 1456145 w 8675914"/>
              <a:gd name="connsiteY3-144" fmla="*/ 6865257 h 6865257"/>
              <a:gd name="connsiteX4-145" fmla="*/ 0 w 8675914"/>
              <a:gd name="connsiteY4-146" fmla="*/ 5600700 h 6865257"/>
              <a:gd name="connsiteX5-147" fmla="*/ 5909129 w 8675914"/>
              <a:gd name="connsiteY5-148" fmla="*/ 7621 h 6865257"/>
              <a:gd name="connsiteX0-149" fmla="*/ 5909129 w 8675914"/>
              <a:gd name="connsiteY0-150" fmla="*/ 7621 h 6865257"/>
              <a:gd name="connsiteX1-151" fmla="*/ 8675914 w 8675914"/>
              <a:gd name="connsiteY1-152" fmla="*/ 0 h 6865257"/>
              <a:gd name="connsiteX2-153" fmla="*/ 8675914 w 8675914"/>
              <a:gd name="connsiteY2-154" fmla="*/ 6858000 h 6865257"/>
              <a:gd name="connsiteX3-155" fmla="*/ 1463765 w 8675914"/>
              <a:gd name="connsiteY3-156" fmla="*/ 6865257 h 6865257"/>
              <a:gd name="connsiteX4-157" fmla="*/ 0 w 8675914"/>
              <a:gd name="connsiteY4-158" fmla="*/ 5600700 h 6865257"/>
              <a:gd name="connsiteX5-159" fmla="*/ 5909129 w 8675914"/>
              <a:gd name="connsiteY5-160" fmla="*/ 7621 h 686525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51" y="connsiteY5-52"/>
              </a:cxn>
            </a:cxnLst>
            <a:rect l="l" t="t" r="r" b="b"/>
            <a:pathLst>
              <a:path w="8675914" h="6865257">
                <a:moveTo>
                  <a:pt x="5909129" y="7621"/>
                </a:moveTo>
                <a:lnTo>
                  <a:pt x="8675914" y="0"/>
                </a:lnTo>
                <a:lnTo>
                  <a:pt x="8675914" y="6858000"/>
                </a:lnTo>
                <a:lnTo>
                  <a:pt x="1463765" y="6865257"/>
                </a:lnTo>
                <a:lnTo>
                  <a:pt x="0" y="5600700"/>
                </a:lnTo>
                <a:lnTo>
                  <a:pt x="5909129" y="7621"/>
                </a:lnTo>
                <a:close/>
              </a:path>
            </a:pathLst>
          </a:custGeom>
        </p:spPr>
        <p:txBody>
          <a:bodyPr/>
          <a:lstStyle>
            <a:lvl1pPr>
              <a:defRPr sz="1350"/>
            </a:lvl1pPr>
          </a:lstStyle>
          <a:p>
            <a:endParaRPr lang="id-ID"/>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sp>
        <p:nvSpPr>
          <p:cNvPr id="6" name="Picture Placeholder 7"/>
          <p:cNvSpPr>
            <a:spLocks noGrp="1"/>
          </p:cNvSpPr>
          <p:nvPr>
            <p:ph type="pic" sz="quarter" idx="10"/>
          </p:nvPr>
        </p:nvSpPr>
        <p:spPr>
          <a:xfrm>
            <a:off x="0" y="723822"/>
            <a:ext cx="9144000" cy="2641600"/>
          </a:xfrm>
          <a:prstGeom prst="rect">
            <a:avLst/>
          </a:prstGeom>
        </p:spPr>
        <p:txBody>
          <a:bodyPr/>
          <a:lstStyle>
            <a:lvl1pPr>
              <a:defRPr sz="1350"/>
            </a:lvl1pPr>
          </a:lstStyle>
          <a:p>
            <a:endParaRPr lang="id-ID"/>
          </a:p>
        </p:txBody>
      </p:sp>
      <p:sp>
        <p:nvSpPr>
          <p:cNvPr id="3" name="Pentagon 2"/>
          <p:cNvSpPr/>
          <p:nvPr userDrawn="1"/>
        </p:nvSpPr>
        <p:spPr>
          <a:xfrm rot="5400000">
            <a:off x="8414018" y="46039"/>
            <a:ext cx="411956" cy="4572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 name="TextBox 3"/>
          <p:cNvSpPr txBox="1"/>
          <p:nvPr userDrawn="1"/>
        </p:nvSpPr>
        <p:spPr>
          <a:xfrm>
            <a:off x="8409851" y="56560"/>
            <a:ext cx="420291" cy="275590"/>
          </a:xfrm>
          <a:prstGeom prst="rect">
            <a:avLst/>
          </a:prstGeom>
          <a:noFill/>
        </p:spPr>
        <p:txBody>
          <a:bodyPr wrap="square" rtlCol="0">
            <a:spAutoFit/>
          </a:bodyPr>
          <a:lstStyle/>
          <a:p>
            <a:pPr algn="ctr"/>
            <a:fld id="{260E2A6B-A809-4840-BF14-8648BC0BDF87}" type="slidenum">
              <a:rPr lang="id-ID" sz="1200" b="1" smtClean="0">
                <a:solidFill>
                  <a:schemeClr val="bg1"/>
                </a:solidFill>
              </a:rPr>
            </a:fld>
            <a:endParaRPr lang="id-ID" sz="1500" dirty="0">
              <a:solidFill>
                <a:schemeClr val="bg1"/>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bldLvl="0" animBg="1"/>
      <p:bldP spid="4"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8DCF9BB-3387-48A2-AE12-03759CE4CFB2}"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F8DCF9BB-3387-48A2-AE12-03759CE4CFB2}"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F8DCF9BB-3387-48A2-AE12-03759CE4CFB2}" type="datetimeFigureOut">
              <a:rPr lang="en-US"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8DCF9BB-3387-48A2-AE12-03759CE4CFB2}" type="datetimeFigureOut">
              <a:rPr lang="en-US"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CF9BB-3387-48A2-AE12-03759CE4CFB2}" type="datetimeFigureOut">
              <a:rPr lang="en-US"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8DCF9BB-3387-48A2-AE12-03759CE4CFB2}"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8DCF9BB-3387-48A2-AE12-03759CE4CFB2}"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DCD099-55DA-4E98-AC62-87C8C5DAE40B}"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CF9BB-3387-48A2-AE12-03759CE4CFB2}" type="datetimeFigureOut">
              <a:rPr lang="en-US"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DCD099-55DA-4E98-AC62-87C8C5DAE40B}"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7.jpeg"/><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5334" y="1543049"/>
            <a:ext cx="3938453" cy="1881347"/>
          </a:xfrm>
          <a:prstGeom prst="rect">
            <a:avLst/>
          </a:prstGeom>
          <a:solidFill>
            <a:schemeClr val="accent3">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 name="TextBox 4"/>
          <p:cNvSpPr txBox="1"/>
          <p:nvPr/>
        </p:nvSpPr>
        <p:spPr>
          <a:xfrm>
            <a:off x="235132" y="1671638"/>
            <a:ext cx="4056017" cy="1476375"/>
          </a:xfrm>
          <a:prstGeom prst="rect">
            <a:avLst/>
          </a:prstGeom>
          <a:noFill/>
        </p:spPr>
        <p:txBody>
          <a:bodyPr wrap="square" rtlCol="0">
            <a:spAutoFit/>
          </a:bodyPr>
          <a:lstStyle/>
          <a:p>
            <a:r>
              <a:rPr lang="en-IN" sz="3000" b="1" dirty="0" smtClean="0">
                <a:solidFill>
                  <a:srgbClr val="FFFFFF"/>
                </a:solidFill>
              </a:rPr>
              <a:t>Stallion RFID Device Integration With KIA’s Vehicle Tracking System</a:t>
            </a:r>
            <a:endParaRPr lang="id-ID" sz="3000" b="1" dirty="0">
              <a:solidFill>
                <a:schemeClr val="bg1"/>
              </a:solidFill>
              <a:latin typeface="Neris Black" panose="00000A00000000000000" pitchFamily="50" charset="0"/>
            </a:endParaRPr>
          </a:p>
        </p:txBody>
      </p:sp>
      <p:grpSp>
        <p:nvGrpSpPr>
          <p:cNvPr id="76" name="Group 75"/>
          <p:cNvGrpSpPr/>
          <p:nvPr/>
        </p:nvGrpSpPr>
        <p:grpSpPr>
          <a:xfrm>
            <a:off x="4231025" y="2728913"/>
            <a:ext cx="2855575" cy="2446177"/>
            <a:chOff x="705680" y="2197089"/>
            <a:chExt cx="3882793" cy="3287907"/>
          </a:xfrm>
        </p:grpSpPr>
        <p:sp>
          <p:nvSpPr>
            <p:cNvPr id="77" name="Freeform 5"/>
            <p:cNvSpPr/>
            <p:nvPr/>
          </p:nvSpPr>
          <p:spPr bwMode="auto">
            <a:xfrm>
              <a:off x="2073563" y="4754746"/>
              <a:ext cx="1147027" cy="730250"/>
            </a:xfrm>
            <a:custGeom>
              <a:avLst/>
              <a:gdLst>
                <a:gd name="T0" fmla="*/ 2164 w 2572"/>
                <a:gd name="T1" fmla="*/ 0 h 1638"/>
                <a:gd name="T2" fmla="*/ 269 w 2572"/>
                <a:gd name="T3" fmla="*/ 1081 h 1638"/>
                <a:gd name="T4" fmla="*/ 255 w 2572"/>
                <a:gd name="T5" fmla="*/ 1115 h 1638"/>
                <a:gd name="T6" fmla="*/ 239 w 2572"/>
                <a:gd name="T7" fmla="*/ 1148 h 1638"/>
                <a:gd name="T8" fmla="*/ 199 w 2572"/>
                <a:gd name="T9" fmla="*/ 1214 h 1638"/>
                <a:gd name="T10" fmla="*/ 154 w 2572"/>
                <a:gd name="T11" fmla="*/ 1278 h 1638"/>
                <a:gd name="T12" fmla="*/ 109 w 2572"/>
                <a:gd name="T13" fmla="*/ 1338 h 1638"/>
                <a:gd name="T14" fmla="*/ 33 w 2572"/>
                <a:gd name="T15" fmla="*/ 1435 h 1638"/>
                <a:gd name="T16" fmla="*/ 9 w 2572"/>
                <a:gd name="T17" fmla="*/ 1470 h 1638"/>
                <a:gd name="T18" fmla="*/ 3 w 2572"/>
                <a:gd name="T19" fmla="*/ 1483 h 1638"/>
                <a:gd name="T20" fmla="*/ 0 w 2572"/>
                <a:gd name="T21" fmla="*/ 1493 h 1638"/>
                <a:gd name="T22" fmla="*/ 1 w 2572"/>
                <a:gd name="T23" fmla="*/ 1559 h 1638"/>
                <a:gd name="T24" fmla="*/ 5 w 2572"/>
                <a:gd name="T25" fmla="*/ 1576 h 1638"/>
                <a:gd name="T26" fmla="*/ 13 w 2572"/>
                <a:gd name="T27" fmla="*/ 1592 h 1638"/>
                <a:gd name="T28" fmla="*/ 25 w 2572"/>
                <a:gd name="T29" fmla="*/ 1606 h 1638"/>
                <a:gd name="T30" fmla="*/ 39 w 2572"/>
                <a:gd name="T31" fmla="*/ 1618 h 1638"/>
                <a:gd name="T32" fmla="*/ 56 w 2572"/>
                <a:gd name="T33" fmla="*/ 1627 h 1638"/>
                <a:gd name="T34" fmla="*/ 75 w 2572"/>
                <a:gd name="T35" fmla="*/ 1634 h 1638"/>
                <a:gd name="T36" fmla="*/ 96 w 2572"/>
                <a:gd name="T37" fmla="*/ 1637 h 1638"/>
                <a:gd name="T38" fmla="*/ 2466 w 2572"/>
                <a:gd name="T39" fmla="*/ 1638 h 1638"/>
                <a:gd name="T40" fmla="*/ 2487 w 2572"/>
                <a:gd name="T41" fmla="*/ 1636 h 1638"/>
                <a:gd name="T42" fmla="*/ 2507 w 2572"/>
                <a:gd name="T43" fmla="*/ 1631 h 1638"/>
                <a:gd name="T44" fmla="*/ 2525 w 2572"/>
                <a:gd name="T45" fmla="*/ 1623 h 1638"/>
                <a:gd name="T46" fmla="*/ 2541 w 2572"/>
                <a:gd name="T47" fmla="*/ 1612 h 1638"/>
                <a:gd name="T48" fmla="*/ 2554 w 2572"/>
                <a:gd name="T49" fmla="*/ 1599 h 1638"/>
                <a:gd name="T50" fmla="*/ 2564 w 2572"/>
                <a:gd name="T51" fmla="*/ 1584 h 1638"/>
                <a:gd name="T52" fmla="*/ 2570 w 2572"/>
                <a:gd name="T53" fmla="*/ 1568 h 1638"/>
                <a:gd name="T54" fmla="*/ 2572 w 2572"/>
                <a:gd name="T55" fmla="*/ 1551 h 1638"/>
                <a:gd name="T56" fmla="*/ 2572 w 2572"/>
                <a:gd name="T57" fmla="*/ 1488 h 1638"/>
                <a:gd name="T58" fmla="*/ 2567 w 2572"/>
                <a:gd name="T59" fmla="*/ 1476 h 1638"/>
                <a:gd name="T60" fmla="*/ 2552 w 2572"/>
                <a:gd name="T61" fmla="*/ 1452 h 1638"/>
                <a:gd name="T62" fmla="*/ 2502 w 2572"/>
                <a:gd name="T63" fmla="*/ 1385 h 1638"/>
                <a:gd name="T64" fmla="*/ 2436 w 2572"/>
                <a:gd name="T65" fmla="*/ 1300 h 1638"/>
                <a:gd name="T66" fmla="*/ 2391 w 2572"/>
                <a:gd name="T67" fmla="*/ 1235 h 1638"/>
                <a:gd name="T68" fmla="*/ 2349 w 2572"/>
                <a:gd name="T69" fmla="*/ 1168 h 1638"/>
                <a:gd name="T70" fmla="*/ 2321 w 2572"/>
                <a:gd name="T71" fmla="*/ 1116 h 1638"/>
                <a:gd name="T72" fmla="*/ 2307 w 2572"/>
                <a:gd name="T73" fmla="*/ 1081 h 1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572" h="1638">
                  <a:moveTo>
                    <a:pt x="2301" y="1064"/>
                  </a:moveTo>
                  <a:lnTo>
                    <a:pt x="2164" y="0"/>
                  </a:lnTo>
                  <a:lnTo>
                    <a:pt x="409" y="0"/>
                  </a:lnTo>
                  <a:lnTo>
                    <a:pt x="269" y="1081"/>
                  </a:lnTo>
                  <a:lnTo>
                    <a:pt x="263" y="1098"/>
                  </a:lnTo>
                  <a:lnTo>
                    <a:pt x="255" y="1115"/>
                  </a:lnTo>
                  <a:lnTo>
                    <a:pt x="247" y="1132"/>
                  </a:lnTo>
                  <a:lnTo>
                    <a:pt x="239" y="1148"/>
                  </a:lnTo>
                  <a:lnTo>
                    <a:pt x="220" y="1182"/>
                  </a:lnTo>
                  <a:lnTo>
                    <a:pt x="199" y="1214"/>
                  </a:lnTo>
                  <a:lnTo>
                    <a:pt x="178" y="1247"/>
                  </a:lnTo>
                  <a:lnTo>
                    <a:pt x="154" y="1278"/>
                  </a:lnTo>
                  <a:lnTo>
                    <a:pt x="132" y="1309"/>
                  </a:lnTo>
                  <a:lnTo>
                    <a:pt x="109" y="1338"/>
                  </a:lnTo>
                  <a:lnTo>
                    <a:pt x="68" y="1390"/>
                  </a:lnTo>
                  <a:lnTo>
                    <a:pt x="33" y="1435"/>
                  </a:lnTo>
                  <a:lnTo>
                    <a:pt x="19" y="1454"/>
                  </a:lnTo>
                  <a:lnTo>
                    <a:pt x="9" y="1470"/>
                  </a:lnTo>
                  <a:lnTo>
                    <a:pt x="5" y="1477"/>
                  </a:lnTo>
                  <a:lnTo>
                    <a:pt x="3" y="1483"/>
                  </a:lnTo>
                  <a:lnTo>
                    <a:pt x="1" y="1489"/>
                  </a:lnTo>
                  <a:lnTo>
                    <a:pt x="0" y="1493"/>
                  </a:lnTo>
                  <a:lnTo>
                    <a:pt x="0" y="1551"/>
                  </a:lnTo>
                  <a:lnTo>
                    <a:pt x="1" y="1559"/>
                  </a:lnTo>
                  <a:lnTo>
                    <a:pt x="2" y="1568"/>
                  </a:lnTo>
                  <a:lnTo>
                    <a:pt x="5" y="1576"/>
                  </a:lnTo>
                  <a:lnTo>
                    <a:pt x="9" y="1584"/>
                  </a:lnTo>
                  <a:lnTo>
                    <a:pt x="13" y="1592"/>
                  </a:lnTo>
                  <a:lnTo>
                    <a:pt x="19" y="1599"/>
                  </a:lnTo>
                  <a:lnTo>
                    <a:pt x="25" y="1606"/>
                  </a:lnTo>
                  <a:lnTo>
                    <a:pt x="32" y="1612"/>
                  </a:lnTo>
                  <a:lnTo>
                    <a:pt x="39" y="1618"/>
                  </a:lnTo>
                  <a:lnTo>
                    <a:pt x="47" y="1623"/>
                  </a:lnTo>
                  <a:lnTo>
                    <a:pt x="56" y="1627"/>
                  </a:lnTo>
                  <a:lnTo>
                    <a:pt x="65" y="1631"/>
                  </a:lnTo>
                  <a:lnTo>
                    <a:pt x="75" y="1634"/>
                  </a:lnTo>
                  <a:lnTo>
                    <a:pt x="86" y="1636"/>
                  </a:lnTo>
                  <a:lnTo>
                    <a:pt x="96" y="1637"/>
                  </a:lnTo>
                  <a:lnTo>
                    <a:pt x="107" y="1638"/>
                  </a:lnTo>
                  <a:lnTo>
                    <a:pt x="2466" y="1638"/>
                  </a:lnTo>
                  <a:lnTo>
                    <a:pt x="2476" y="1637"/>
                  </a:lnTo>
                  <a:lnTo>
                    <a:pt x="2487" y="1636"/>
                  </a:lnTo>
                  <a:lnTo>
                    <a:pt x="2497" y="1634"/>
                  </a:lnTo>
                  <a:lnTo>
                    <a:pt x="2507" y="1631"/>
                  </a:lnTo>
                  <a:lnTo>
                    <a:pt x="2516" y="1627"/>
                  </a:lnTo>
                  <a:lnTo>
                    <a:pt x="2525" y="1623"/>
                  </a:lnTo>
                  <a:lnTo>
                    <a:pt x="2533" y="1618"/>
                  </a:lnTo>
                  <a:lnTo>
                    <a:pt x="2541" y="1612"/>
                  </a:lnTo>
                  <a:lnTo>
                    <a:pt x="2548" y="1606"/>
                  </a:lnTo>
                  <a:lnTo>
                    <a:pt x="2554" y="1599"/>
                  </a:lnTo>
                  <a:lnTo>
                    <a:pt x="2559" y="1592"/>
                  </a:lnTo>
                  <a:lnTo>
                    <a:pt x="2564" y="1584"/>
                  </a:lnTo>
                  <a:lnTo>
                    <a:pt x="2567" y="1576"/>
                  </a:lnTo>
                  <a:lnTo>
                    <a:pt x="2570" y="1568"/>
                  </a:lnTo>
                  <a:lnTo>
                    <a:pt x="2572" y="1559"/>
                  </a:lnTo>
                  <a:lnTo>
                    <a:pt x="2572" y="1551"/>
                  </a:lnTo>
                  <a:lnTo>
                    <a:pt x="2572" y="1493"/>
                  </a:lnTo>
                  <a:lnTo>
                    <a:pt x="2572" y="1488"/>
                  </a:lnTo>
                  <a:lnTo>
                    <a:pt x="2570" y="1483"/>
                  </a:lnTo>
                  <a:lnTo>
                    <a:pt x="2567" y="1476"/>
                  </a:lnTo>
                  <a:lnTo>
                    <a:pt x="2563" y="1469"/>
                  </a:lnTo>
                  <a:lnTo>
                    <a:pt x="2552" y="1452"/>
                  </a:lnTo>
                  <a:lnTo>
                    <a:pt x="2538" y="1432"/>
                  </a:lnTo>
                  <a:lnTo>
                    <a:pt x="2502" y="1385"/>
                  </a:lnTo>
                  <a:lnTo>
                    <a:pt x="2459" y="1330"/>
                  </a:lnTo>
                  <a:lnTo>
                    <a:pt x="2436" y="1300"/>
                  </a:lnTo>
                  <a:lnTo>
                    <a:pt x="2413" y="1268"/>
                  </a:lnTo>
                  <a:lnTo>
                    <a:pt x="2391" y="1235"/>
                  </a:lnTo>
                  <a:lnTo>
                    <a:pt x="2369" y="1202"/>
                  </a:lnTo>
                  <a:lnTo>
                    <a:pt x="2349" y="1168"/>
                  </a:lnTo>
                  <a:lnTo>
                    <a:pt x="2330" y="1133"/>
                  </a:lnTo>
                  <a:lnTo>
                    <a:pt x="2321" y="1116"/>
                  </a:lnTo>
                  <a:lnTo>
                    <a:pt x="2314" y="1098"/>
                  </a:lnTo>
                  <a:lnTo>
                    <a:pt x="2307" y="1081"/>
                  </a:lnTo>
                  <a:lnTo>
                    <a:pt x="2301" y="1064"/>
                  </a:lnTo>
                  <a:close/>
                </a:path>
              </a:pathLst>
            </a:custGeom>
            <a:solidFill>
              <a:schemeClr val="bg1">
                <a:lumMod val="85000"/>
              </a:schemeClr>
            </a:solidFill>
            <a:ln>
              <a:noFill/>
            </a:ln>
          </p:spPr>
          <p:txBody>
            <a:bodyPr vert="horz" wrap="square" lIns="68580" tIns="34290" rIns="68580" bIns="34290" numCol="1" anchor="t" anchorCtr="0" compatLnSpc="1"/>
            <a:lstStyle/>
            <a:p>
              <a:endParaRPr lang="id-ID" sz="1350"/>
            </a:p>
          </p:txBody>
        </p:sp>
        <p:sp>
          <p:nvSpPr>
            <p:cNvPr id="78" name="Freeform 6"/>
            <p:cNvSpPr/>
            <p:nvPr/>
          </p:nvSpPr>
          <p:spPr bwMode="auto">
            <a:xfrm>
              <a:off x="2240986" y="4754746"/>
              <a:ext cx="812181" cy="124677"/>
            </a:xfrm>
            <a:custGeom>
              <a:avLst/>
              <a:gdLst>
                <a:gd name="T0" fmla="*/ 36 w 1826"/>
                <a:gd name="T1" fmla="*/ 0 h 277"/>
                <a:gd name="T2" fmla="*/ 0 w 1826"/>
                <a:gd name="T3" fmla="*/ 277 h 277"/>
                <a:gd name="T4" fmla="*/ 1826 w 1826"/>
                <a:gd name="T5" fmla="*/ 277 h 277"/>
                <a:gd name="T6" fmla="*/ 1791 w 1826"/>
                <a:gd name="T7" fmla="*/ 0 h 277"/>
                <a:gd name="T8" fmla="*/ 36 w 1826"/>
                <a:gd name="T9" fmla="*/ 0 h 277"/>
              </a:gdLst>
              <a:ahLst/>
              <a:cxnLst>
                <a:cxn ang="0">
                  <a:pos x="T0" y="T1"/>
                </a:cxn>
                <a:cxn ang="0">
                  <a:pos x="T2" y="T3"/>
                </a:cxn>
                <a:cxn ang="0">
                  <a:pos x="T4" y="T5"/>
                </a:cxn>
                <a:cxn ang="0">
                  <a:pos x="T6" y="T7"/>
                </a:cxn>
                <a:cxn ang="0">
                  <a:pos x="T8" y="T9"/>
                </a:cxn>
              </a:cxnLst>
              <a:rect l="0" t="0" r="r" b="b"/>
              <a:pathLst>
                <a:path w="1826" h="277">
                  <a:moveTo>
                    <a:pt x="36" y="0"/>
                  </a:moveTo>
                  <a:lnTo>
                    <a:pt x="0" y="277"/>
                  </a:lnTo>
                  <a:lnTo>
                    <a:pt x="1826" y="277"/>
                  </a:lnTo>
                  <a:lnTo>
                    <a:pt x="1791" y="0"/>
                  </a:lnTo>
                  <a:lnTo>
                    <a:pt x="36" y="0"/>
                  </a:lnTo>
                  <a:close/>
                </a:path>
              </a:pathLst>
            </a:custGeom>
            <a:solidFill>
              <a:schemeClr val="bg1">
                <a:lumMod val="65000"/>
              </a:schemeClr>
            </a:solidFill>
            <a:ln>
              <a:noFill/>
            </a:ln>
          </p:spPr>
          <p:txBody>
            <a:bodyPr vert="horz" wrap="square" lIns="68580" tIns="34290" rIns="68580" bIns="34290" numCol="1" anchor="t" anchorCtr="0" compatLnSpc="1"/>
            <a:lstStyle/>
            <a:p>
              <a:endParaRPr lang="id-ID" sz="1350"/>
            </a:p>
          </p:txBody>
        </p:sp>
        <p:sp>
          <p:nvSpPr>
            <p:cNvPr id="79" name="Freeform 7"/>
            <p:cNvSpPr/>
            <p:nvPr/>
          </p:nvSpPr>
          <p:spPr bwMode="auto">
            <a:xfrm>
              <a:off x="705680" y="2197089"/>
              <a:ext cx="3882793" cy="2602183"/>
            </a:xfrm>
            <a:custGeom>
              <a:avLst/>
              <a:gdLst>
                <a:gd name="T0" fmla="*/ 8720 w 8721"/>
                <a:gd name="T1" fmla="*/ 5652 h 5846"/>
                <a:gd name="T2" fmla="*/ 8718 w 8721"/>
                <a:gd name="T3" fmla="*/ 5672 h 5846"/>
                <a:gd name="T4" fmla="*/ 8711 w 8721"/>
                <a:gd name="T5" fmla="*/ 5702 h 5846"/>
                <a:gd name="T6" fmla="*/ 8696 w 8721"/>
                <a:gd name="T7" fmla="*/ 5738 h 5846"/>
                <a:gd name="T8" fmla="*/ 8674 w 8721"/>
                <a:gd name="T9" fmla="*/ 5771 h 5846"/>
                <a:gd name="T10" fmla="*/ 8646 w 8721"/>
                <a:gd name="T11" fmla="*/ 5800 h 5846"/>
                <a:gd name="T12" fmla="*/ 8614 w 8721"/>
                <a:gd name="T13" fmla="*/ 5822 h 5846"/>
                <a:gd name="T14" fmla="*/ 8577 w 8721"/>
                <a:gd name="T15" fmla="*/ 5837 h 5846"/>
                <a:gd name="T16" fmla="*/ 8548 w 8721"/>
                <a:gd name="T17" fmla="*/ 5844 h 5846"/>
                <a:gd name="T18" fmla="*/ 8527 w 8721"/>
                <a:gd name="T19" fmla="*/ 5846 h 5846"/>
                <a:gd name="T20" fmla="*/ 205 w 8721"/>
                <a:gd name="T21" fmla="*/ 5846 h 5846"/>
                <a:gd name="T22" fmla="*/ 184 w 8721"/>
                <a:gd name="T23" fmla="*/ 5845 h 5846"/>
                <a:gd name="T24" fmla="*/ 163 w 8721"/>
                <a:gd name="T25" fmla="*/ 5842 h 5846"/>
                <a:gd name="T26" fmla="*/ 125 w 8721"/>
                <a:gd name="T27" fmla="*/ 5830 h 5846"/>
                <a:gd name="T28" fmla="*/ 90 w 8721"/>
                <a:gd name="T29" fmla="*/ 5811 h 5846"/>
                <a:gd name="T30" fmla="*/ 60 w 8721"/>
                <a:gd name="T31" fmla="*/ 5785 h 5846"/>
                <a:gd name="T32" fmla="*/ 35 w 8721"/>
                <a:gd name="T33" fmla="*/ 5755 h 5846"/>
                <a:gd name="T34" fmla="*/ 16 w 8721"/>
                <a:gd name="T35" fmla="*/ 5721 h 5846"/>
                <a:gd name="T36" fmla="*/ 4 w 8721"/>
                <a:gd name="T37" fmla="*/ 5682 h 5846"/>
                <a:gd name="T38" fmla="*/ 1 w 8721"/>
                <a:gd name="T39" fmla="*/ 5662 h 5846"/>
                <a:gd name="T40" fmla="*/ 0 w 8721"/>
                <a:gd name="T41" fmla="*/ 5641 h 5846"/>
                <a:gd name="T42" fmla="*/ 0 w 8721"/>
                <a:gd name="T43" fmla="*/ 194 h 5846"/>
                <a:gd name="T44" fmla="*/ 2 w 8721"/>
                <a:gd name="T45" fmla="*/ 174 h 5846"/>
                <a:gd name="T46" fmla="*/ 9 w 8721"/>
                <a:gd name="T47" fmla="*/ 143 h 5846"/>
                <a:gd name="T48" fmla="*/ 25 w 8721"/>
                <a:gd name="T49" fmla="*/ 107 h 5846"/>
                <a:gd name="T50" fmla="*/ 47 w 8721"/>
                <a:gd name="T51" fmla="*/ 74 h 5846"/>
                <a:gd name="T52" fmla="*/ 74 w 8721"/>
                <a:gd name="T53" fmla="*/ 47 h 5846"/>
                <a:gd name="T54" fmla="*/ 107 w 8721"/>
                <a:gd name="T55" fmla="*/ 25 h 5846"/>
                <a:gd name="T56" fmla="*/ 143 w 8721"/>
                <a:gd name="T57" fmla="*/ 9 h 5846"/>
                <a:gd name="T58" fmla="*/ 174 w 8721"/>
                <a:gd name="T59" fmla="*/ 2 h 5846"/>
                <a:gd name="T60" fmla="*/ 194 w 8721"/>
                <a:gd name="T61" fmla="*/ 0 h 5846"/>
                <a:gd name="T62" fmla="*/ 8517 w 8721"/>
                <a:gd name="T63" fmla="*/ 0 h 5846"/>
                <a:gd name="T64" fmla="*/ 8537 w 8721"/>
                <a:gd name="T65" fmla="*/ 1 h 5846"/>
                <a:gd name="T66" fmla="*/ 8558 w 8721"/>
                <a:gd name="T67" fmla="*/ 4 h 5846"/>
                <a:gd name="T68" fmla="*/ 8596 w 8721"/>
                <a:gd name="T69" fmla="*/ 16 h 5846"/>
                <a:gd name="T70" fmla="*/ 8631 w 8721"/>
                <a:gd name="T71" fmla="*/ 35 h 5846"/>
                <a:gd name="T72" fmla="*/ 8661 w 8721"/>
                <a:gd name="T73" fmla="*/ 60 h 5846"/>
                <a:gd name="T74" fmla="*/ 8686 w 8721"/>
                <a:gd name="T75" fmla="*/ 90 h 5846"/>
                <a:gd name="T76" fmla="*/ 8705 w 8721"/>
                <a:gd name="T77" fmla="*/ 125 h 5846"/>
                <a:gd name="T78" fmla="*/ 8716 w 8721"/>
                <a:gd name="T79" fmla="*/ 164 h 5846"/>
                <a:gd name="T80" fmla="*/ 8720 w 8721"/>
                <a:gd name="T81" fmla="*/ 184 h 5846"/>
                <a:gd name="T82" fmla="*/ 8721 w 8721"/>
                <a:gd name="T83" fmla="*/ 205 h 5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21" h="5846">
                  <a:moveTo>
                    <a:pt x="8721" y="5641"/>
                  </a:moveTo>
                  <a:lnTo>
                    <a:pt x="8720" y="5652"/>
                  </a:lnTo>
                  <a:lnTo>
                    <a:pt x="8720" y="5662"/>
                  </a:lnTo>
                  <a:lnTo>
                    <a:pt x="8718" y="5672"/>
                  </a:lnTo>
                  <a:lnTo>
                    <a:pt x="8716" y="5682"/>
                  </a:lnTo>
                  <a:lnTo>
                    <a:pt x="8711" y="5702"/>
                  </a:lnTo>
                  <a:lnTo>
                    <a:pt x="8705" y="5721"/>
                  </a:lnTo>
                  <a:lnTo>
                    <a:pt x="8696" y="5738"/>
                  </a:lnTo>
                  <a:lnTo>
                    <a:pt x="8686" y="5755"/>
                  </a:lnTo>
                  <a:lnTo>
                    <a:pt x="8674" y="5771"/>
                  </a:lnTo>
                  <a:lnTo>
                    <a:pt x="8661" y="5785"/>
                  </a:lnTo>
                  <a:lnTo>
                    <a:pt x="8646" y="5800"/>
                  </a:lnTo>
                  <a:lnTo>
                    <a:pt x="8631" y="5811"/>
                  </a:lnTo>
                  <a:lnTo>
                    <a:pt x="8614" y="5822"/>
                  </a:lnTo>
                  <a:lnTo>
                    <a:pt x="8596" y="5830"/>
                  </a:lnTo>
                  <a:lnTo>
                    <a:pt x="8577" y="5837"/>
                  </a:lnTo>
                  <a:lnTo>
                    <a:pt x="8558" y="5842"/>
                  </a:lnTo>
                  <a:lnTo>
                    <a:pt x="8548" y="5844"/>
                  </a:lnTo>
                  <a:lnTo>
                    <a:pt x="8537" y="5845"/>
                  </a:lnTo>
                  <a:lnTo>
                    <a:pt x="8527" y="5846"/>
                  </a:lnTo>
                  <a:lnTo>
                    <a:pt x="8517" y="5846"/>
                  </a:lnTo>
                  <a:lnTo>
                    <a:pt x="205" y="5846"/>
                  </a:lnTo>
                  <a:lnTo>
                    <a:pt x="194" y="5846"/>
                  </a:lnTo>
                  <a:lnTo>
                    <a:pt x="184" y="5845"/>
                  </a:lnTo>
                  <a:lnTo>
                    <a:pt x="174" y="5844"/>
                  </a:lnTo>
                  <a:lnTo>
                    <a:pt x="163" y="5842"/>
                  </a:lnTo>
                  <a:lnTo>
                    <a:pt x="143" y="5837"/>
                  </a:lnTo>
                  <a:lnTo>
                    <a:pt x="125" y="5830"/>
                  </a:lnTo>
                  <a:lnTo>
                    <a:pt x="107" y="5822"/>
                  </a:lnTo>
                  <a:lnTo>
                    <a:pt x="90" y="5811"/>
                  </a:lnTo>
                  <a:lnTo>
                    <a:pt x="74" y="5800"/>
                  </a:lnTo>
                  <a:lnTo>
                    <a:pt x="60" y="5785"/>
                  </a:lnTo>
                  <a:lnTo>
                    <a:pt x="47" y="5771"/>
                  </a:lnTo>
                  <a:lnTo>
                    <a:pt x="35" y="5755"/>
                  </a:lnTo>
                  <a:lnTo>
                    <a:pt x="25" y="5738"/>
                  </a:lnTo>
                  <a:lnTo>
                    <a:pt x="16" y="5721"/>
                  </a:lnTo>
                  <a:lnTo>
                    <a:pt x="9" y="5702"/>
                  </a:lnTo>
                  <a:lnTo>
                    <a:pt x="4" y="5682"/>
                  </a:lnTo>
                  <a:lnTo>
                    <a:pt x="2" y="5672"/>
                  </a:lnTo>
                  <a:lnTo>
                    <a:pt x="1" y="5662"/>
                  </a:lnTo>
                  <a:lnTo>
                    <a:pt x="0" y="5652"/>
                  </a:lnTo>
                  <a:lnTo>
                    <a:pt x="0" y="5641"/>
                  </a:lnTo>
                  <a:lnTo>
                    <a:pt x="0" y="205"/>
                  </a:lnTo>
                  <a:lnTo>
                    <a:pt x="0" y="194"/>
                  </a:lnTo>
                  <a:lnTo>
                    <a:pt x="1" y="184"/>
                  </a:lnTo>
                  <a:lnTo>
                    <a:pt x="2" y="174"/>
                  </a:lnTo>
                  <a:lnTo>
                    <a:pt x="4" y="164"/>
                  </a:lnTo>
                  <a:lnTo>
                    <a:pt x="9" y="143"/>
                  </a:lnTo>
                  <a:lnTo>
                    <a:pt x="16" y="125"/>
                  </a:lnTo>
                  <a:lnTo>
                    <a:pt x="25" y="107"/>
                  </a:lnTo>
                  <a:lnTo>
                    <a:pt x="35" y="90"/>
                  </a:lnTo>
                  <a:lnTo>
                    <a:pt x="47" y="74"/>
                  </a:lnTo>
                  <a:lnTo>
                    <a:pt x="60" y="60"/>
                  </a:lnTo>
                  <a:lnTo>
                    <a:pt x="74" y="47"/>
                  </a:lnTo>
                  <a:lnTo>
                    <a:pt x="90" y="35"/>
                  </a:lnTo>
                  <a:lnTo>
                    <a:pt x="107" y="25"/>
                  </a:lnTo>
                  <a:lnTo>
                    <a:pt x="125" y="16"/>
                  </a:lnTo>
                  <a:lnTo>
                    <a:pt x="143" y="9"/>
                  </a:lnTo>
                  <a:lnTo>
                    <a:pt x="163" y="4"/>
                  </a:lnTo>
                  <a:lnTo>
                    <a:pt x="174" y="2"/>
                  </a:lnTo>
                  <a:lnTo>
                    <a:pt x="184" y="1"/>
                  </a:lnTo>
                  <a:lnTo>
                    <a:pt x="194" y="0"/>
                  </a:lnTo>
                  <a:lnTo>
                    <a:pt x="205" y="0"/>
                  </a:lnTo>
                  <a:lnTo>
                    <a:pt x="8517" y="0"/>
                  </a:lnTo>
                  <a:lnTo>
                    <a:pt x="8527" y="0"/>
                  </a:lnTo>
                  <a:lnTo>
                    <a:pt x="8537" y="1"/>
                  </a:lnTo>
                  <a:lnTo>
                    <a:pt x="8548" y="2"/>
                  </a:lnTo>
                  <a:lnTo>
                    <a:pt x="8558" y="4"/>
                  </a:lnTo>
                  <a:lnTo>
                    <a:pt x="8577" y="9"/>
                  </a:lnTo>
                  <a:lnTo>
                    <a:pt x="8596" y="16"/>
                  </a:lnTo>
                  <a:lnTo>
                    <a:pt x="8614" y="25"/>
                  </a:lnTo>
                  <a:lnTo>
                    <a:pt x="8631" y="35"/>
                  </a:lnTo>
                  <a:lnTo>
                    <a:pt x="8646" y="47"/>
                  </a:lnTo>
                  <a:lnTo>
                    <a:pt x="8661" y="60"/>
                  </a:lnTo>
                  <a:lnTo>
                    <a:pt x="8674" y="74"/>
                  </a:lnTo>
                  <a:lnTo>
                    <a:pt x="8686" y="90"/>
                  </a:lnTo>
                  <a:lnTo>
                    <a:pt x="8696" y="107"/>
                  </a:lnTo>
                  <a:lnTo>
                    <a:pt x="8705" y="125"/>
                  </a:lnTo>
                  <a:lnTo>
                    <a:pt x="8711" y="143"/>
                  </a:lnTo>
                  <a:lnTo>
                    <a:pt x="8716" y="164"/>
                  </a:lnTo>
                  <a:lnTo>
                    <a:pt x="8718" y="174"/>
                  </a:lnTo>
                  <a:lnTo>
                    <a:pt x="8720" y="184"/>
                  </a:lnTo>
                  <a:lnTo>
                    <a:pt x="8720" y="194"/>
                  </a:lnTo>
                  <a:lnTo>
                    <a:pt x="8721" y="205"/>
                  </a:lnTo>
                  <a:lnTo>
                    <a:pt x="8721" y="5641"/>
                  </a:lnTo>
                  <a:close/>
                </a:path>
              </a:pathLst>
            </a:custGeom>
            <a:solidFill>
              <a:srgbClr val="334658"/>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p>
          </p:txBody>
        </p:sp>
        <p:sp>
          <p:nvSpPr>
            <p:cNvPr id="80" name="Rectangle 8"/>
            <p:cNvSpPr>
              <a:spLocks noChangeArrowheads="1"/>
            </p:cNvSpPr>
            <p:nvPr/>
          </p:nvSpPr>
          <p:spPr bwMode="auto">
            <a:xfrm>
              <a:off x="860635" y="2391228"/>
              <a:ext cx="3572882" cy="2215686"/>
            </a:xfrm>
            <a:prstGeom prst="rect">
              <a:avLst/>
            </a:prstGeom>
            <a:solidFill>
              <a:schemeClr val="accent1"/>
            </a:solidFill>
            <a:ln>
              <a:noFill/>
            </a:ln>
          </p:spPr>
          <p:txBody>
            <a:bodyPr vert="horz" wrap="square" lIns="68580" tIns="34290" rIns="68580" bIns="34290" numCol="1" anchor="t" anchorCtr="0" compatLnSpc="1"/>
            <a:lstStyle/>
            <a:p>
              <a:endParaRPr lang="id-ID" sz="1350"/>
            </a:p>
          </p:txBody>
        </p:sp>
        <p:sp>
          <p:nvSpPr>
            <p:cNvPr id="81" name="Freeform 9"/>
            <p:cNvSpPr/>
            <p:nvPr/>
          </p:nvSpPr>
          <p:spPr bwMode="auto">
            <a:xfrm>
              <a:off x="3177844" y="2197089"/>
              <a:ext cx="1410629" cy="1615455"/>
            </a:xfrm>
            <a:custGeom>
              <a:avLst/>
              <a:gdLst>
                <a:gd name="T0" fmla="*/ 3169 w 3169"/>
                <a:gd name="T1" fmla="*/ 3630 h 3630"/>
                <a:gd name="T2" fmla="*/ 2820 w 3169"/>
                <a:gd name="T3" fmla="*/ 3630 h 3630"/>
                <a:gd name="T4" fmla="*/ 2820 w 3169"/>
                <a:gd name="T5" fmla="*/ 436 h 3630"/>
                <a:gd name="T6" fmla="*/ 176 w 3169"/>
                <a:gd name="T7" fmla="*/ 436 h 3630"/>
                <a:gd name="T8" fmla="*/ 0 w 3169"/>
                <a:gd name="T9" fmla="*/ 0 h 3630"/>
                <a:gd name="T10" fmla="*/ 2965 w 3169"/>
                <a:gd name="T11" fmla="*/ 0 h 3630"/>
                <a:gd name="T12" fmla="*/ 2975 w 3169"/>
                <a:gd name="T13" fmla="*/ 0 h 3630"/>
                <a:gd name="T14" fmla="*/ 2985 w 3169"/>
                <a:gd name="T15" fmla="*/ 1 h 3630"/>
                <a:gd name="T16" fmla="*/ 2996 w 3169"/>
                <a:gd name="T17" fmla="*/ 2 h 3630"/>
                <a:gd name="T18" fmla="*/ 3006 w 3169"/>
                <a:gd name="T19" fmla="*/ 4 h 3630"/>
                <a:gd name="T20" fmla="*/ 3025 w 3169"/>
                <a:gd name="T21" fmla="*/ 9 h 3630"/>
                <a:gd name="T22" fmla="*/ 3044 w 3169"/>
                <a:gd name="T23" fmla="*/ 16 h 3630"/>
                <a:gd name="T24" fmla="*/ 3062 w 3169"/>
                <a:gd name="T25" fmla="*/ 25 h 3630"/>
                <a:gd name="T26" fmla="*/ 3079 w 3169"/>
                <a:gd name="T27" fmla="*/ 35 h 3630"/>
                <a:gd name="T28" fmla="*/ 3094 w 3169"/>
                <a:gd name="T29" fmla="*/ 47 h 3630"/>
                <a:gd name="T30" fmla="*/ 3109 w 3169"/>
                <a:gd name="T31" fmla="*/ 60 h 3630"/>
                <a:gd name="T32" fmla="*/ 3122 w 3169"/>
                <a:gd name="T33" fmla="*/ 74 h 3630"/>
                <a:gd name="T34" fmla="*/ 3134 w 3169"/>
                <a:gd name="T35" fmla="*/ 90 h 3630"/>
                <a:gd name="T36" fmla="*/ 3144 w 3169"/>
                <a:gd name="T37" fmla="*/ 107 h 3630"/>
                <a:gd name="T38" fmla="*/ 3153 w 3169"/>
                <a:gd name="T39" fmla="*/ 125 h 3630"/>
                <a:gd name="T40" fmla="*/ 3159 w 3169"/>
                <a:gd name="T41" fmla="*/ 143 h 3630"/>
                <a:gd name="T42" fmla="*/ 3164 w 3169"/>
                <a:gd name="T43" fmla="*/ 164 h 3630"/>
                <a:gd name="T44" fmla="*/ 3166 w 3169"/>
                <a:gd name="T45" fmla="*/ 174 h 3630"/>
                <a:gd name="T46" fmla="*/ 3168 w 3169"/>
                <a:gd name="T47" fmla="*/ 184 h 3630"/>
                <a:gd name="T48" fmla="*/ 3168 w 3169"/>
                <a:gd name="T49" fmla="*/ 194 h 3630"/>
                <a:gd name="T50" fmla="*/ 3169 w 3169"/>
                <a:gd name="T51" fmla="*/ 205 h 3630"/>
                <a:gd name="T52" fmla="*/ 3169 w 3169"/>
                <a:gd name="T53" fmla="*/ 363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69" h="3630">
                  <a:moveTo>
                    <a:pt x="3169" y="3630"/>
                  </a:moveTo>
                  <a:lnTo>
                    <a:pt x="2820" y="3630"/>
                  </a:lnTo>
                  <a:lnTo>
                    <a:pt x="2820" y="436"/>
                  </a:lnTo>
                  <a:lnTo>
                    <a:pt x="176" y="436"/>
                  </a:lnTo>
                  <a:lnTo>
                    <a:pt x="0" y="0"/>
                  </a:lnTo>
                  <a:lnTo>
                    <a:pt x="2965" y="0"/>
                  </a:lnTo>
                  <a:lnTo>
                    <a:pt x="2975" y="0"/>
                  </a:lnTo>
                  <a:lnTo>
                    <a:pt x="2985" y="1"/>
                  </a:lnTo>
                  <a:lnTo>
                    <a:pt x="2996" y="2"/>
                  </a:lnTo>
                  <a:lnTo>
                    <a:pt x="3006" y="4"/>
                  </a:lnTo>
                  <a:lnTo>
                    <a:pt x="3025" y="9"/>
                  </a:lnTo>
                  <a:lnTo>
                    <a:pt x="3044" y="16"/>
                  </a:lnTo>
                  <a:lnTo>
                    <a:pt x="3062" y="25"/>
                  </a:lnTo>
                  <a:lnTo>
                    <a:pt x="3079" y="35"/>
                  </a:lnTo>
                  <a:lnTo>
                    <a:pt x="3094" y="47"/>
                  </a:lnTo>
                  <a:lnTo>
                    <a:pt x="3109" y="60"/>
                  </a:lnTo>
                  <a:lnTo>
                    <a:pt x="3122" y="74"/>
                  </a:lnTo>
                  <a:lnTo>
                    <a:pt x="3134" y="90"/>
                  </a:lnTo>
                  <a:lnTo>
                    <a:pt x="3144" y="107"/>
                  </a:lnTo>
                  <a:lnTo>
                    <a:pt x="3153" y="125"/>
                  </a:lnTo>
                  <a:lnTo>
                    <a:pt x="3159" y="143"/>
                  </a:lnTo>
                  <a:lnTo>
                    <a:pt x="3164" y="164"/>
                  </a:lnTo>
                  <a:lnTo>
                    <a:pt x="3166" y="174"/>
                  </a:lnTo>
                  <a:lnTo>
                    <a:pt x="3168" y="184"/>
                  </a:lnTo>
                  <a:lnTo>
                    <a:pt x="3168" y="194"/>
                  </a:lnTo>
                  <a:lnTo>
                    <a:pt x="3169" y="205"/>
                  </a:lnTo>
                  <a:lnTo>
                    <a:pt x="3169" y="3630"/>
                  </a:lnTo>
                  <a:close/>
                </a:path>
              </a:pathLst>
            </a:custGeom>
            <a:solidFill>
              <a:srgbClr val="45516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p>
          </p:txBody>
        </p:sp>
        <p:sp>
          <p:nvSpPr>
            <p:cNvPr id="82" name="Freeform 10"/>
            <p:cNvSpPr/>
            <p:nvPr/>
          </p:nvSpPr>
          <p:spPr bwMode="auto">
            <a:xfrm>
              <a:off x="3256212" y="2391228"/>
              <a:ext cx="1177305" cy="1421316"/>
            </a:xfrm>
            <a:custGeom>
              <a:avLst/>
              <a:gdLst>
                <a:gd name="T0" fmla="*/ 2644 w 2644"/>
                <a:gd name="T1" fmla="*/ 3194 h 3194"/>
                <a:gd name="T2" fmla="*/ 1284 w 2644"/>
                <a:gd name="T3" fmla="*/ 3194 h 3194"/>
                <a:gd name="T4" fmla="*/ 0 w 2644"/>
                <a:gd name="T5" fmla="*/ 0 h 3194"/>
                <a:gd name="T6" fmla="*/ 2644 w 2644"/>
                <a:gd name="T7" fmla="*/ 0 h 3194"/>
                <a:gd name="T8" fmla="*/ 2644 w 2644"/>
                <a:gd name="T9" fmla="*/ 3194 h 3194"/>
              </a:gdLst>
              <a:ahLst/>
              <a:cxnLst>
                <a:cxn ang="0">
                  <a:pos x="T0" y="T1"/>
                </a:cxn>
                <a:cxn ang="0">
                  <a:pos x="T2" y="T3"/>
                </a:cxn>
                <a:cxn ang="0">
                  <a:pos x="T4" y="T5"/>
                </a:cxn>
                <a:cxn ang="0">
                  <a:pos x="T6" y="T7"/>
                </a:cxn>
                <a:cxn ang="0">
                  <a:pos x="T8" y="T9"/>
                </a:cxn>
              </a:cxnLst>
              <a:rect l="0" t="0" r="r" b="b"/>
              <a:pathLst>
                <a:path w="2644" h="3194">
                  <a:moveTo>
                    <a:pt x="2644" y="3194"/>
                  </a:moveTo>
                  <a:lnTo>
                    <a:pt x="1284" y="3194"/>
                  </a:lnTo>
                  <a:lnTo>
                    <a:pt x="0" y="0"/>
                  </a:lnTo>
                  <a:lnTo>
                    <a:pt x="2644" y="0"/>
                  </a:lnTo>
                  <a:lnTo>
                    <a:pt x="2644" y="3194"/>
                  </a:lnTo>
                  <a:close/>
                </a:path>
              </a:pathLst>
            </a:custGeom>
            <a:solidFill>
              <a:schemeClr val="accent1">
                <a:lumMod val="60000"/>
                <a:lumOff val="40000"/>
              </a:schemeClr>
            </a:solidFill>
            <a:ln>
              <a:noFill/>
            </a:ln>
          </p:spPr>
          <p:txBody>
            <a:bodyPr vert="horz" wrap="square" lIns="68580" tIns="34290" rIns="68580" bIns="34290" numCol="1" anchor="t" anchorCtr="0" compatLnSpc="1"/>
            <a:lstStyle/>
            <a:p>
              <a:endParaRPr lang="id-ID" sz="1350"/>
            </a:p>
          </p:txBody>
        </p:sp>
      </p:grpSp>
      <p:pic>
        <p:nvPicPr>
          <p:cNvPr id="4098" name="Picture 2" descr="Image result for kia motors logo"/>
          <p:cNvPicPr>
            <a:picLocks noChangeAspect="1" noChangeArrowheads="1"/>
          </p:cNvPicPr>
          <p:nvPr/>
        </p:nvPicPr>
        <p:blipFill>
          <a:blip r:embed="rId1" cstate="print"/>
          <a:srcRect/>
          <a:stretch>
            <a:fillRect/>
          </a:stretch>
        </p:blipFill>
        <p:spPr bwMode="auto">
          <a:xfrm>
            <a:off x="4357688" y="2903979"/>
            <a:ext cx="2586038" cy="1625158"/>
          </a:xfrm>
          <a:prstGeom prst="rect">
            <a:avLst/>
          </a:prstGeom>
          <a:noFill/>
        </p:spPr>
      </p:pic>
      <p:grpSp>
        <p:nvGrpSpPr>
          <p:cNvPr id="83" name="Group 82"/>
          <p:cNvGrpSpPr/>
          <p:nvPr/>
        </p:nvGrpSpPr>
        <p:grpSpPr>
          <a:xfrm>
            <a:off x="6568588" y="3714751"/>
            <a:ext cx="2718400" cy="1646076"/>
            <a:chOff x="3098530" y="3340554"/>
            <a:chExt cx="3624533" cy="2144442"/>
          </a:xfrm>
        </p:grpSpPr>
        <p:sp>
          <p:nvSpPr>
            <p:cNvPr id="84" name="Freeform 83"/>
            <p:cNvSpPr/>
            <p:nvPr/>
          </p:nvSpPr>
          <p:spPr bwMode="auto">
            <a:xfrm>
              <a:off x="3404878" y="3340554"/>
              <a:ext cx="3011836" cy="2014421"/>
            </a:xfrm>
            <a:custGeom>
              <a:avLst/>
              <a:gdLst>
                <a:gd name="T0" fmla="*/ 6556 w 6761"/>
                <a:gd name="T1" fmla="*/ 0 h 4522"/>
                <a:gd name="T2" fmla="*/ 205 w 6761"/>
                <a:gd name="T3" fmla="*/ 0 h 4522"/>
                <a:gd name="T4" fmla="*/ 194 w 6761"/>
                <a:gd name="T5" fmla="*/ 0 h 4522"/>
                <a:gd name="T6" fmla="*/ 183 w 6761"/>
                <a:gd name="T7" fmla="*/ 1 h 4522"/>
                <a:gd name="T8" fmla="*/ 173 w 6761"/>
                <a:gd name="T9" fmla="*/ 2 h 4522"/>
                <a:gd name="T10" fmla="*/ 163 w 6761"/>
                <a:gd name="T11" fmla="*/ 4 h 4522"/>
                <a:gd name="T12" fmla="*/ 144 w 6761"/>
                <a:gd name="T13" fmla="*/ 9 h 4522"/>
                <a:gd name="T14" fmla="*/ 125 w 6761"/>
                <a:gd name="T15" fmla="*/ 16 h 4522"/>
                <a:gd name="T16" fmla="*/ 107 w 6761"/>
                <a:gd name="T17" fmla="*/ 24 h 4522"/>
                <a:gd name="T18" fmla="*/ 90 w 6761"/>
                <a:gd name="T19" fmla="*/ 35 h 4522"/>
                <a:gd name="T20" fmla="*/ 75 w 6761"/>
                <a:gd name="T21" fmla="*/ 46 h 4522"/>
                <a:gd name="T22" fmla="*/ 60 w 6761"/>
                <a:gd name="T23" fmla="*/ 60 h 4522"/>
                <a:gd name="T24" fmla="*/ 47 w 6761"/>
                <a:gd name="T25" fmla="*/ 74 h 4522"/>
                <a:gd name="T26" fmla="*/ 35 w 6761"/>
                <a:gd name="T27" fmla="*/ 90 h 4522"/>
                <a:gd name="T28" fmla="*/ 25 w 6761"/>
                <a:gd name="T29" fmla="*/ 107 h 4522"/>
                <a:gd name="T30" fmla="*/ 16 w 6761"/>
                <a:gd name="T31" fmla="*/ 125 h 4522"/>
                <a:gd name="T32" fmla="*/ 9 w 6761"/>
                <a:gd name="T33" fmla="*/ 143 h 4522"/>
                <a:gd name="T34" fmla="*/ 4 w 6761"/>
                <a:gd name="T35" fmla="*/ 163 h 4522"/>
                <a:gd name="T36" fmla="*/ 3 w 6761"/>
                <a:gd name="T37" fmla="*/ 173 h 4522"/>
                <a:gd name="T38" fmla="*/ 1 w 6761"/>
                <a:gd name="T39" fmla="*/ 183 h 4522"/>
                <a:gd name="T40" fmla="*/ 0 w 6761"/>
                <a:gd name="T41" fmla="*/ 193 h 4522"/>
                <a:gd name="T42" fmla="*/ 0 w 6761"/>
                <a:gd name="T43" fmla="*/ 204 h 4522"/>
                <a:gd name="T44" fmla="*/ 0 w 6761"/>
                <a:gd name="T45" fmla="*/ 4522 h 4522"/>
                <a:gd name="T46" fmla="*/ 6761 w 6761"/>
                <a:gd name="T47" fmla="*/ 4522 h 4522"/>
                <a:gd name="T48" fmla="*/ 6761 w 6761"/>
                <a:gd name="T49" fmla="*/ 204 h 4522"/>
                <a:gd name="T50" fmla="*/ 6760 w 6761"/>
                <a:gd name="T51" fmla="*/ 193 h 4522"/>
                <a:gd name="T52" fmla="*/ 6759 w 6761"/>
                <a:gd name="T53" fmla="*/ 183 h 4522"/>
                <a:gd name="T54" fmla="*/ 6758 w 6761"/>
                <a:gd name="T55" fmla="*/ 173 h 4522"/>
                <a:gd name="T56" fmla="*/ 6756 w 6761"/>
                <a:gd name="T57" fmla="*/ 163 h 4522"/>
                <a:gd name="T58" fmla="*/ 6751 w 6761"/>
                <a:gd name="T59" fmla="*/ 143 h 4522"/>
                <a:gd name="T60" fmla="*/ 6744 w 6761"/>
                <a:gd name="T61" fmla="*/ 125 h 4522"/>
                <a:gd name="T62" fmla="*/ 6736 w 6761"/>
                <a:gd name="T63" fmla="*/ 107 h 4522"/>
                <a:gd name="T64" fmla="*/ 6726 w 6761"/>
                <a:gd name="T65" fmla="*/ 90 h 4522"/>
                <a:gd name="T66" fmla="*/ 6714 w 6761"/>
                <a:gd name="T67" fmla="*/ 74 h 4522"/>
                <a:gd name="T68" fmla="*/ 6701 w 6761"/>
                <a:gd name="T69" fmla="*/ 60 h 4522"/>
                <a:gd name="T70" fmla="*/ 6686 w 6761"/>
                <a:gd name="T71" fmla="*/ 47 h 4522"/>
                <a:gd name="T72" fmla="*/ 6669 w 6761"/>
                <a:gd name="T73" fmla="*/ 35 h 4522"/>
                <a:gd name="T74" fmla="*/ 6653 w 6761"/>
                <a:gd name="T75" fmla="*/ 24 h 4522"/>
                <a:gd name="T76" fmla="*/ 6635 w 6761"/>
                <a:gd name="T77" fmla="*/ 16 h 4522"/>
                <a:gd name="T78" fmla="*/ 6616 w 6761"/>
                <a:gd name="T79" fmla="*/ 9 h 4522"/>
                <a:gd name="T80" fmla="*/ 6597 w 6761"/>
                <a:gd name="T81" fmla="*/ 4 h 4522"/>
                <a:gd name="T82" fmla="*/ 6587 w 6761"/>
                <a:gd name="T83" fmla="*/ 2 h 4522"/>
                <a:gd name="T84" fmla="*/ 6576 w 6761"/>
                <a:gd name="T85" fmla="*/ 1 h 4522"/>
                <a:gd name="T86" fmla="*/ 6566 w 6761"/>
                <a:gd name="T87" fmla="*/ 0 h 4522"/>
                <a:gd name="T88" fmla="*/ 6556 w 6761"/>
                <a:gd name="T89" fmla="*/ 0 h 4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761" h="4522">
                  <a:moveTo>
                    <a:pt x="6556" y="0"/>
                  </a:moveTo>
                  <a:lnTo>
                    <a:pt x="205" y="0"/>
                  </a:lnTo>
                  <a:lnTo>
                    <a:pt x="194" y="0"/>
                  </a:lnTo>
                  <a:lnTo>
                    <a:pt x="183" y="1"/>
                  </a:lnTo>
                  <a:lnTo>
                    <a:pt x="173" y="2"/>
                  </a:lnTo>
                  <a:lnTo>
                    <a:pt x="163" y="4"/>
                  </a:lnTo>
                  <a:lnTo>
                    <a:pt x="144" y="9"/>
                  </a:lnTo>
                  <a:lnTo>
                    <a:pt x="125" y="16"/>
                  </a:lnTo>
                  <a:lnTo>
                    <a:pt x="107" y="24"/>
                  </a:lnTo>
                  <a:lnTo>
                    <a:pt x="90" y="35"/>
                  </a:lnTo>
                  <a:lnTo>
                    <a:pt x="75" y="46"/>
                  </a:lnTo>
                  <a:lnTo>
                    <a:pt x="60" y="60"/>
                  </a:lnTo>
                  <a:lnTo>
                    <a:pt x="47" y="74"/>
                  </a:lnTo>
                  <a:lnTo>
                    <a:pt x="35" y="90"/>
                  </a:lnTo>
                  <a:lnTo>
                    <a:pt x="25" y="107"/>
                  </a:lnTo>
                  <a:lnTo>
                    <a:pt x="16" y="125"/>
                  </a:lnTo>
                  <a:lnTo>
                    <a:pt x="9" y="143"/>
                  </a:lnTo>
                  <a:lnTo>
                    <a:pt x="4" y="163"/>
                  </a:lnTo>
                  <a:lnTo>
                    <a:pt x="3" y="173"/>
                  </a:lnTo>
                  <a:lnTo>
                    <a:pt x="1" y="183"/>
                  </a:lnTo>
                  <a:lnTo>
                    <a:pt x="0" y="193"/>
                  </a:lnTo>
                  <a:lnTo>
                    <a:pt x="0" y="204"/>
                  </a:lnTo>
                  <a:lnTo>
                    <a:pt x="0" y="4522"/>
                  </a:lnTo>
                  <a:lnTo>
                    <a:pt x="6761" y="4522"/>
                  </a:lnTo>
                  <a:lnTo>
                    <a:pt x="6761" y="204"/>
                  </a:lnTo>
                  <a:lnTo>
                    <a:pt x="6760" y="193"/>
                  </a:lnTo>
                  <a:lnTo>
                    <a:pt x="6759" y="183"/>
                  </a:lnTo>
                  <a:lnTo>
                    <a:pt x="6758" y="173"/>
                  </a:lnTo>
                  <a:lnTo>
                    <a:pt x="6756" y="163"/>
                  </a:lnTo>
                  <a:lnTo>
                    <a:pt x="6751" y="143"/>
                  </a:lnTo>
                  <a:lnTo>
                    <a:pt x="6744" y="125"/>
                  </a:lnTo>
                  <a:lnTo>
                    <a:pt x="6736" y="107"/>
                  </a:lnTo>
                  <a:lnTo>
                    <a:pt x="6726" y="90"/>
                  </a:lnTo>
                  <a:lnTo>
                    <a:pt x="6714" y="74"/>
                  </a:lnTo>
                  <a:lnTo>
                    <a:pt x="6701" y="60"/>
                  </a:lnTo>
                  <a:lnTo>
                    <a:pt x="6686" y="47"/>
                  </a:lnTo>
                  <a:lnTo>
                    <a:pt x="6669" y="35"/>
                  </a:lnTo>
                  <a:lnTo>
                    <a:pt x="6653" y="24"/>
                  </a:lnTo>
                  <a:lnTo>
                    <a:pt x="6635" y="16"/>
                  </a:lnTo>
                  <a:lnTo>
                    <a:pt x="6616" y="9"/>
                  </a:lnTo>
                  <a:lnTo>
                    <a:pt x="6597" y="4"/>
                  </a:lnTo>
                  <a:lnTo>
                    <a:pt x="6587" y="2"/>
                  </a:lnTo>
                  <a:lnTo>
                    <a:pt x="6576" y="1"/>
                  </a:lnTo>
                  <a:lnTo>
                    <a:pt x="6566" y="0"/>
                  </a:lnTo>
                  <a:lnTo>
                    <a:pt x="6556" y="0"/>
                  </a:lnTo>
                  <a:close/>
                </a:path>
              </a:pathLst>
            </a:custGeom>
            <a:solidFill>
              <a:srgbClr val="334658"/>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p>
          </p:txBody>
        </p:sp>
        <p:sp>
          <p:nvSpPr>
            <p:cNvPr id="85" name="Rectangle 84"/>
            <p:cNvSpPr>
              <a:spLocks noChangeArrowheads="1"/>
            </p:cNvSpPr>
            <p:nvPr/>
          </p:nvSpPr>
          <p:spPr bwMode="auto">
            <a:xfrm>
              <a:off x="3524211" y="3470575"/>
              <a:ext cx="2773169" cy="1784660"/>
            </a:xfrm>
            <a:prstGeom prst="rect">
              <a:avLst/>
            </a:prstGeom>
            <a:solidFill>
              <a:schemeClr val="accent2"/>
            </a:solidFill>
            <a:ln>
              <a:noFill/>
            </a:ln>
          </p:spPr>
          <p:txBody>
            <a:bodyPr vert="horz" wrap="square" lIns="68580" tIns="34290" rIns="68580" bIns="34290" numCol="1" anchor="t" anchorCtr="0" compatLnSpc="1"/>
            <a:lstStyle/>
            <a:p>
              <a:endParaRPr lang="id-ID" sz="1350"/>
            </a:p>
          </p:txBody>
        </p:sp>
        <p:sp>
          <p:nvSpPr>
            <p:cNvPr id="86" name="Freeform 85"/>
            <p:cNvSpPr/>
            <p:nvPr/>
          </p:nvSpPr>
          <p:spPr bwMode="auto">
            <a:xfrm>
              <a:off x="3098530" y="5354976"/>
              <a:ext cx="3624533" cy="130020"/>
            </a:xfrm>
            <a:custGeom>
              <a:avLst/>
              <a:gdLst>
                <a:gd name="T0" fmla="*/ 0 w 8139"/>
                <a:gd name="T1" fmla="*/ 0 h 292"/>
                <a:gd name="T2" fmla="*/ 0 w 8139"/>
                <a:gd name="T3" fmla="*/ 122 h 292"/>
                <a:gd name="T4" fmla="*/ 0 w 8139"/>
                <a:gd name="T5" fmla="*/ 130 h 292"/>
                <a:gd name="T6" fmla="*/ 1 w 8139"/>
                <a:gd name="T7" fmla="*/ 138 h 292"/>
                <a:gd name="T8" fmla="*/ 3 w 8139"/>
                <a:gd name="T9" fmla="*/ 145 h 292"/>
                <a:gd name="T10" fmla="*/ 5 w 8139"/>
                <a:gd name="T11" fmla="*/ 153 h 292"/>
                <a:gd name="T12" fmla="*/ 8 w 8139"/>
                <a:gd name="T13" fmla="*/ 160 h 292"/>
                <a:gd name="T14" fmla="*/ 12 w 8139"/>
                <a:gd name="T15" fmla="*/ 167 h 292"/>
                <a:gd name="T16" fmla="*/ 16 w 8139"/>
                <a:gd name="T17" fmla="*/ 174 h 292"/>
                <a:gd name="T18" fmla="*/ 20 w 8139"/>
                <a:gd name="T19" fmla="*/ 180 h 292"/>
                <a:gd name="T20" fmla="*/ 25 w 8139"/>
                <a:gd name="T21" fmla="*/ 186 h 292"/>
                <a:gd name="T22" fmla="*/ 30 w 8139"/>
                <a:gd name="T23" fmla="*/ 192 h 292"/>
                <a:gd name="T24" fmla="*/ 36 w 8139"/>
                <a:gd name="T25" fmla="*/ 197 h 292"/>
                <a:gd name="T26" fmla="*/ 42 w 8139"/>
                <a:gd name="T27" fmla="*/ 202 h 292"/>
                <a:gd name="T28" fmla="*/ 48 w 8139"/>
                <a:gd name="T29" fmla="*/ 206 h 292"/>
                <a:gd name="T30" fmla="*/ 55 w 8139"/>
                <a:gd name="T31" fmla="*/ 210 h 292"/>
                <a:gd name="T32" fmla="*/ 62 w 8139"/>
                <a:gd name="T33" fmla="*/ 213 h 292"/>
                <a:gd name="T34" fmla="*/ 69 w 8139"/>
                <a:gd name="T35" fmla="*/ 216 h 292"/>
                <a:gd name="T36" fmla="*/ 255 w 8139"/>
                <a:gd name="T37" fmla="*/ 271 h 292"/>
                <a:gd name="T38" fmla="*/ 271 w 8139"/>
                <a:gd name="T39" fmla="*/ 275 h 292"/>
                <a:gd name="T40" fmla="*/ 288 w 8139"/>
                <a:gd name="T41" fmla="*/ 279 h 292"/>
                <a:gd name="T42" fmla="*/ 306 w 8139"/>
                <a:gd name="T43" fmla="*/ 283 h 292"/>
                <a:gd name="T44" fmla="*/ 325 w 8139"/>
                <a:gd name="T45" fmla="*/ 286 h 292"/>
                <a:gd name="T46" fmla="*/ 344 w 8139"/>
                <a:gd name="T47" fmla="*/ 288 h 292"/>
                <a:gd name="T48" fmla="*/ 363 w 8139"/>
                <a:gd name="T49" fmla="*/ 290 h 292"/>
                <a:gd name="T50" fmla="*/ 381 w 8139"/>
                <a:gd name="T51" fmla="*/ 292 h 292"/>
                <a:gd name="T52" fmla="*/ 396 w 8139"/>
                <a:gd name="T53" fmla="*/ 292 h 292"/>
                <a:gd name="T54" fmla="*/ 7742 w 8139"/>
                <a:gd name="T55" fmla="*/ 292 h 292"/>
                <a:gd name="T56" fmla="*/ 7758 w 8139"/>
                <a:gd name="T57" fmla="*/ 292 h 292"/>
                <a:gd name="T58" fmla="*/ 7776 w 8139"/>
                <a:gd name="T59" fmla="*/ 290 h 292"/>
                <a:gd name="T60" fmla="*/ 7794 w 8139"/>
                <a:gd name="T61" fmla="*/ 288 h 292"/>
                <a:gd name="T62" fmla="*/ 7813 w 8139"/>
                <a:gd name="T63" fmla="*/ 286 h 292"/>
                <a:gd name="T64" fmla="*/ 7832 w 8139"/>
                <a:gd name="T65" fmla="*/ 283 h 292"/>
                <a:gd name="T66" fmla="*/ 7851 w 8139"/>
                <a:gd name="T67" fmla="*/ 279 h 292"/>
                <a:gd name="T68" fmla="*/ 7868 w 8139"/>
                <a:gd name="T69" fmla="*/ 275 h 292"/>
                <a:gd name="T70" fmla="*/ 7883 w 8139"/>
                <a:gd name="T71" fmla="*/ 271 h 292"/>
                <a:gd name="T72" fmla="*/ 8070 w 8139"/>
                <a:gd name="T73" fmla="*/ 216 h 292"/>
                <a:gd name="T74" fmla="*/ 8077 w 8139"/>
                <a:gd name="T75" fmla="*/ 213 h 292"/>
                <a:gd name="T76" fmla="*/ 8084 w 8139"/>
                <a:gd name="T77" fmla="*/ 210 h 292"/>
                <a:gd name="T78" fmla="*/ 8091 w 8139"/>
                <a:gd name="T79" fmla="*/ 206 h 292"/>
                <a:gd name="T80" fmla="*/ 8097 w 8139"/>
                <a:gd name="T81" fmla="*/ 202 h 292"/>
                <a:gd name="T82" fmla="*/ 8103 w 8139"/>
                <a:gd name="T83" fmla="*/ 197 h 292"/>
                <a:gd name="T84" fmla="*/ 8109 w 8139"/>
                <a:gd name="T85" fmla="*/ 192 h 292"/>
                <a:gd name="T86" fmla="*/ 8114 w 8139"/>
                <a:gd name="T87" fmla="*/ 186 h 292"/>
                <a:gd name="T88" fmla="*/ 8119 w 8139"/>
                <a:gd name="T89" fmla="*/ 180 h 292"/>
                <a:gd name="T90" fmla="*/ 8123 w 8139"/>
                <a:gd name="T91" fmla="*/ 174 h 292"/>
                <a:gd name="T92" fmla="*/ 8127 w 8139"/>
                <a:gd name="T93" fmla="*/ 167 h 292"/>
                <a:gd name="T94" fmla="*/ 8131 w 8139"/>
                <a:gd name="T95" fmla="*/ 160 h 292"/>
                <a:gd name="T96" fmla="*/ 8134 w 8139"/>
                <a:gd name="T97" fmla="*/ 153 h 292"/>
                <a:gd name="T98" fmla="*/ 8136 w 8139"/>
                <a:gd name="T99" fmla="*/ 145 h 292"/>
                <a:gd name="T100" fmla="*/ 8138 w 8139"/>
                <a:gd name="T101" fmla="*/ 138 h 292"/>
                <a:gd name="T102" fmla="*/ 8139 w 8139"/>
                <a:gd name="T103" fmla="*/ 130 h 292"/>
                <a:gd name="T104" fmla="*/ 8139 w 8139"/>
                <a:gd name="T105" fmla="*/ 122 h 292"/>
                <a:gd name="T106" fmla="*/ 8139 w 8139"/>
                <a:gd name="T107" fmla="*/ 0 h 292"/>
                <a:gd name="T108" fmla="*/ 0 w 8139"/>
                <a:gd name="T109"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139" h="292">
                  <a:moveTo>
                    <a:pt x="0" y="0"/>
                  </a:moveTo>
                  <a:lnTo>
                    <a:pt x="0" y="122"/>
                  </a:lnTo>
                  <a:lnTo>
                    <a:pt x="0" y="130"/>
                  </a:lnTo>
                  <a:lnTo>
                    <a:pt x="1" y="138"/>
                  </a:lnTo>
                  <a:lnTo>
                    <a:pt x="3" y="145"/>
                  </a:lnTo>
                  <a:lnTo>
                    <a:pt x="5" y="153"/>
                  </a:lnTo>
                  <a:lnTo>
                    <a:pt x="8" y="160"/>
                  </a:lnTo>
                  <a:lnTo>
                    <a:pt x="12" y="167"/>
                  </a:lnTo>
                  <a:lnTo>
                    <a:pt x="16" y="174"/>
                  </a:lnTo>
                  <a:lnTo>
                    <a:pt x="20" y="180"/>
                  </a:lnTo>
                  <a:lnTo>
                    <a:pt x="25" y="186"/>
                  </a:lnTo>
                  <a:lnTo>
                    <a:pt x="30" y="192"/>
                  </a:lnTo>
                  <a:lnTo>
                    <a:pt x="36" y="197"/>
                  </a:lnTo>
                  <a:lnTo>
                    <a:pt x="42" y="202"/>
                  </a:lnTo>
                  <a:lnTo>
                    <a:pt x="48" y="206"/>
                  </a:lnTo>
                  <a:lnTo>
                    <a:pt x="55" y="210"/>
                  </a:lnTo>
                  <a:lnTo>
                    <a:pt x="62" y="213"/>
                  </a:lnTo>
                  <a:lnTo>
                    <a:pt x="69" y="216"/>
                  </a:lnTo>
                  <a:lnTo>
                    <a:pt x="255" y="271"/>
                  </a:lnTo>
                  <a:lnTo>
                    <a:pt x="271" y="275"/>
                  </a:lnTo>
                  <a:lnTo>
                    <a:pt x="288" y="279"/>
                  </a:lnTo>
                  <a:lnTo>
                    <a:pt x="306" y="283"/>
                  </a:lnTo>
                  <a:lnTo>
                    <a:pt x="325" y="286"/>
                  </a:lnTo>
                  <a:lnTo>
                    <a:pt x="344" y="288"/>
                  </a:lnTo>
                  <a:lnTo>
                    <a:pt x="363" y="290"/>
                  </a:lnTo>
                  <a:lnTo>
                    <a:pt x="381" y="292"/>
                  </a:lnTo>
                  <a:lnTo>
                    <a:pt x="396" y="292"/>
                  </a:lnTo>
                  <a:lnTo>
                    <a:pt x="7742" y="292"/>
                  </a:lnTo>
                  <a:lnTo>
                    <a:pt x="7758" y="292"/>
                  </a:lnTo>
                  <a:lnTo>
                    <a:pt x="7776" y="290"/>
                  </a:lnTo>
                  <a:lnTo>
                    <a:pt x="7794" y="288"/>
                  </a:lnTo>
                  <a:lnTo>
                    <a:pt x="7813" y="286"/>
                  </a:lnTo>
                  <a:lnTo>
                    <a:pt x="7832" y="283"/>
                  </a:lnTo>
                  <a:lnTo>
                    <a:pt x="7851" y="279"/>
                  </a:lnTo>
                  <a:lnTo>
                    <a:pt x="7868" y="275"/>
                  </a:lnTo>
                  <a:lnTo>
                    <a:pt x="7883" y="271"/>
                  </a:lnTo>
                  <a:lnTo>
                    <a:pt x="8070" y="216"/>
                  </a:lnTo>
                  <a:lnTo>
                    <a:pt x="8077" y="213"/>
                  </a:lnTo>
                  <a:lnTo>
                    <a:pt x="8084" y="210"/>
                  </a:lnTo>
                  <a:lnTo>
                    <a:pt x="8091" y="206"/>
                  </a:lnTo>
                  <a:lnTo>
                    <a:pt x="8097" y="202"/>
                  </a:lnTo>
                  <a:lnTo>
                    <a:pt x="8103" y="197"/>
                  </a:lnTo>
                  <a:lnTo>
                    <a:pt x="8109" y="192"/>
                  </a:lnTo>
                  <a:lnTo>
                    <a:pt x="8114" y="186"/>
                  </a:lnTo>
                  <a:lnTo>
                    <a:pt x="8119" y="180"/>
                  </a:lnTo>
                  <a:lnTo>
                    <a:pt x="8123" y="174"/>
                  </a:lnTo>
                  <a:lnTo>
                    <a:pt x="8127" y="167"/>
                  </a:lnTo>
                  <a:lnTo>
                    <a:pt x="8131" y="160"/>
                  </a:lnTo>
                  <a:lnTo>
                    <a:pt x="8134" y="153"/>
                  </a:lnTo>
                  <a:lnTo>
                    <a:pt x="8136" y="145"/>
                  </a:lnTo>
                  <a:lnTo>
                    <a:pt x="8138" y="138"/>
                  </a:lnTo>
                  <a:lnTo>
                    <a:pt x="8139" y="130"/>
                  </a:lnTo>
                  <a:lnTo>
                    <a:pt x="8139" y="122"/>
                  </a:lnTo>
                  <a:lnTo>
                    <a:pt x="8139" y="0"/>
                  </a:lnTo>
                  <a:lnTo>
                    <a:pt x="0" y="0"/>
                  </a:lnTo>
                  <a:close/>
                </a:path>
              </a:pathLst>
            </a:custGeom>
            <a:solidFill>
              <a:schemeClr val="bg1">
                <a:lumMod val="75000"/>
              </a:schemeClr>
            </a:solidFill>
            <a:ln>
              <a:noFill/>
            </a:ln>
          </p:spPr>
          <p:txBody>
            <a:bodyPr vert="horz" wrap="square" lIns="68580" tIns="34290" rIns="68580" bIns="34290" numCol="1" anchor="t" anchorCtr="0" compatLnSpc="1"/>
            <a:lstStyle/>
            <a:p>
              <a:endParaRPr lang="id-ID" sz="1350"/>
            </a:p>
          </p:txBody>
        </p:sp>
        <p:sp>
          <p:nvSpPr>
            <p:cNvPr id="87" name="Freeform 86"/>
            <p:cNvSpPr/>
            <p:nvPr/>
          </p:nvSpPr>
          <p:spPr bwMode="auto">
            <a:xfrm>
              <a:off x="4642741" y="5354976"/>
              <a:ext cx="536110" cy="40965"/>
            </a:xfrm>
            <a:custGeom>
              <a:avLst/>
              <a:gdLst>
                <a:gd name="T0" fmla="*/ 0 w 1207"/>
                <a:gd name="T1" fmla="*/ 0 h 93"/>
                <a:gd name="T2" fmla="*/ 1 w 1207"/>
                <a:gd name="T3" fmla="*/ 10 h 93"/>
                <a:gd name="T4" fmla="*/ 3 w 1207"/>
                <a:gd name="T5" fmla="*/ 19 h 93"/>
                <a:gd name="T6" fmla="*/ 6 w 1207"/>
                <a:gd name="T7" fmla="*/ 28 h 93"/>
                <a:gd name="T8" fmla="*/ 10 w 1207"/>
                <a:gd name="T9" fmla="*/ 37 h 93"/>
                <a:gd name="T10" fmla="*/ 15 w 1207"/>
                <a:gd name="T11" fmla="*/ 45 h 93"/>
                <a:gd name="T12" fmla="*/ 20 w 1207"/>
                <a:gd name="T13" fmla="*/ 52 h 93"/>
                <a:gd name="T14" fmla="*/ 26 w 1207"/>
                <a:gd name="T15" fmla="*/ 60 h 93"/>
                <a:gd name="T16" fmla="*/ 32 w 1207"/>
                <a:gd name="T17" fmla="*/ 66 h 93"/>
                <a:gd name="T18" fmla="*/ 39 w 1207"/>
                <a:gd name="T19" fmla="*/ 72 h 93"/>
                <a:gd name="T20" fmla="*/ 47 w 1207"/>
                <a:gd name="T21" fmla="*/ 77 h 93"/>
                <a:gd name="T22" fmla="*/ 55 w 1207"/>
                <a:gd name="T23" fmla="*/ 82 h 93"/>
                <a:gd name="T24" fmla="*/ 63 w 1207"/>
                <a:gd name="T25" fmla="*/ 86 h 93"/>
                <a:gd name="T26" fmla="*/ 72 w 1207"/>
                <a:gd name="T27" fmla="*/ 89 h 93"/>
                <a:gd name="T28" fmla="*/ 81 w 1207"/>
                <a:gd name="T29" fmla="*/ 91 h 93"/>
                <a:gd name="T30" fmla="*/ 91 w 1207"/>
                <a:gd name="T31" fmla="*/ 93 h 93"/>
                <a:gd name="T32" fmla="*/ 101 w 1207"/>
                <a:gd name="T33" fmla="*/ 93 h 93"/>
                <a:gd name="T34" fmla="*/ 1105 w 1207"/>
                <a:gd name="T35" fmla="*/ 93 h 93"/>
                <a:gd name="T36" fmla="*/ 1115 w 1207"/>
                <a:gd name="T37" fmla="*/ 93 h 93"/>
                <a:gd name="T38" fmla="*/ 1125 w 1207"/>
                <a:gd name="T39" fmla="*/ 91 h 93"/>
                <a:gd name="T40" fmla="*/ 1135 w 1207"/>
                <a:gd name="T41" fmla="*/ 89 h 93"/>
                <a:gd name="T42" fmla="*/ 1144 w 1207"/>
                <a:gd name="T43" fmla="*/ 86 h 93"/>
                <a:gd name="T44" fmla="*/ 1152 w 1207"/>
                <a:gd name="T45" fmla="*/ 82 h 93"/>
                <a:gd name="T46" fmla="*/ 1160 w 1207"/>
                <a:gd name="T47" fmla="*/ 77 h 93"/>
                <a:gd name="T48" fmla="*/ 1168 w 1207"/>
                <a:gd name="T49" fmla="*/ 72 h 93"/>
                <a:gd name="T50" fmla="*/ 1175 w 1207"/>
                <a:gd name="T51" fmla="*/ 66 h 93"/>
                <a:gd name="T52" fmla="*/ 1181 w 1207"/>
                <a:gd name="T53" fmla="*/ 60 h 93"/>
                <a:gd name="T54" fmla="*/ 1187 w 1207"/>
                <a:gd name="T55" fmla="*/ 52 h 93"/>
                <a:gd name="T56" fmla="*/ 1192 w 1207"/>
                <a:gd name="T57" fmla="*/ 45 h 93"/>
                <a:gd name="T58" fmla="*/ 1197 w 1207"/>
                <a:gd name="T59" fmla="*/ 37 h 93"/>
                <a:gd name="T60" fmla="*/ 1200 w 1207"/>
                <a:gd name="T61" fmla="*/ 28 h 93"/>
                <a:gd name="T62" fmla="*/ 1203 w 1207"/>
                <a:gd name="T63" fmla="*/ 19 h 93"/>
                <a:gd name="T64" fmla="*/ 1206 w 1207"/>
                <a:gd name="T65" fmla="*/ 10 h 93"/>
                <a:gd name="T66" fmla="*/ 1207 w 1207"/>
                <a:gd name="T67" fmla="*/ 0 h 93"/>
                <a:gd name="T68" fmla="*/ 0 w 1207"/>
                <a:gd name="T69"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07" h="93">
                  <a:moveTo>
                    <a:pt x="0" y="0"/>
                  </a:moveTo>
                  <a:lnTo>
                    <a:pt x="1" y="10"/>
                  </a:lnTo>
                  <a:lnTo>
                    <a:pt x="3" y="19"/>
                  </a:lnTo>
                  <a:lnTo>
                    <a:pt x="6" y="28"/>
                  </a:lnTo>
                  <a:lnTo>
                    <a:pt x="10" y="37"/>
                  </a:lnTo>
                  <a:lnTo>
                    <a:pt x="15" y="45"/>
                  </a:lnTo>
                  <a:lnTo>
                    <a:pt x="20" y="52"/>
                  </a:lnTo>
                  <a:lnTo>
                    <a:pt x="26" y="60"/>
                  </a:lnTo>
                  <a:lnTo>
                    <a:pt x="32" y="66"/>
                  </a:lnTo>
                  <a:lnTo>
                    <a:pt x="39" y="72"/>
                  </a:lnTo>
                  <a:lnTo>
                    <a:pt x="47" y="77"/>
                  </a:lnTo>
                  <a:lnTo>
                    <a:pt x="55" y="82"/>
                  </a:lnTo>
                  <a:lnTo>
                    <a:pt x="63" y="86"/>
                  </a:lnTo>
                  <a:lnTo>
                    <a:pt x="72" y="89"/>
                  </a:lnTo>
                  <a:lnTo>
                    <a:pt x="81" y="91"/>
                  </a:lnTo>
                  <a:lnTo>
                    <a:pt x="91" y="93"/>
                  </a:lnTo>
                  <a:lnTo>
                    <a:pt x="101" y="93"/>
                  </a:lnTo>
                  <a:lnTo>
                    <a:pt x="1105" y="93"/>
                  </a:lnTo>
                  <a:lnTo>
                    <a:pt x="1115" y="93"/>
                  </a:lnTo>
                  <a:lnTo>
                    <a:pt x="1125" y="91"/>
                  </a:lnTo>
                  <a:lnTo>
                    <a:pt x="1135" y="89"/>
                  </a:lnTo>
                  <a:lnTo>
                    <a:pt x="1144" y="86"/>
                  </a:lnTo>
                  <a:lnTo>
                    <a:pt x="1152" y="82"/>
                  </a:lnTo>
                  <a:lnTo>
                    <a:pt x="1160" y="77"/>
                  </a:lnTo>
                  <a:lnTo>
                    <a:pt x="1168" y="72"/>
                  </a:lnTo>
                  <a:lnTo>
                    <a:pt x="1175" y="66"/>
                  </a:lnTo>
                  <a:lnTo>
                    <a:pt x="1181" y="60"/>
                  </a:lnTo>
                  <a:lnTo>
                    <a:pt x="1187" y="52"/>
                  </a:lnTo>
                  <a:lnTo>
                    <a:pt x="1192" y="45"/>
                  </a:lnTo>
                  <a:lnTo>
                    <a:pt x="1197" y="37"/>
                  </a:lnTo>
                  <a:lnTo>
                    <a:pt x="1200" y="28"/>
                  </a:lnTo>
                  <a:lnTo>
                    <a:pt x="1203" y="19"/>
                  </a:lnTo>
                  <a:lnTo>
                    <a:pt x="1206" y="10"/>
                  </a:lnTo>
                  <a:lnTo>
                    <a:pt x="1207" y="0"/>
                  </a:lnTo>
                  <a:lnTo>
                    <a:pt x="0" y="0"/>
                  </a:lnTo>
                  <a:close/>
                </a:path>
              </a:pathLst>
            </a:custGeom>
            <a:solidFill>
              <a:schemeClr val="bg1">
                <a:lumMod val="50000"/>
              </a:schemeClr>
            </a:solidFill>
            <a:ln>
              <a:noFill/>
            </a:ln>
          </p:spPr>
          <p:txBody>
            <a:bodyPr vert="horz" wrap="square" lIns="68580" tIns="34290" rIns="68580" bIns="34290" numCol="1" anchor="t" anchorCtr="0" compatLnSpc="1"/>
            <a:lstStyle/>
            <a:p>
              <a:endParaRPr lang="id-ID" sz="1350"/>
            </a:p>
          </p:txBody>
        </p:sp>
        <p:sp>
          <p:nvSpPr>
            <p:cNvPr id="88" name="Freeform 87"/>
            <p:cNvSpPr/>
            <p:nvPr/>
          </p:nvSpPr>
          <p:spPr bwMode="auto">
            <a:xfrm>
              <a:off x="5022115" y="3340554"/>
              <a:ext cx="1394599" cy="2014421"/>
            </a:xfrm>
            <a:custGeom>
              <a:avLst/>
              <a:gdLst>
                <a:gd name="T0" fmla="*/ 3130 w 3130"/>
                <a:gd name="T1" fmla="*/ 4522 h 4522"/>
                <a:gd name="T2" fmla="*/ 1819 w 3130"/>
                <a:gd name="T3" fmla="*/ 4522 h 4522"/>
                <a:gd name="T4" fmla="*/ 1729 w 3130"/>
                <a:gd name="T5" fmla="*/ 4299 h 4522"/>
                <a:gd name="T6" fmla="*/ 2865 w 3130"/>
                <a:gd name="T7" fmla="*/ 4299 h 4522"/>
                <a:gd name="T8" fmla="*/ 2865 w 3130"/>
                <a:gd name="T9" fmla="*/ 289 h 4522"/>
                <a:gd name="T10" fmla="*/ 116 w 3130"/>
                <a:gd name="T11" fmla="*/ 289 h 4522"/>
                <a:gd name="T12" fmla="*/ 0 w 3130"/>
                <a:gd name="T13" fmla="*/ 0 h 4522"/>
                <a:gd name="T14" fmla="*/ 2925 w 3130"/>
                <a:gd name="T15" fmla="*/ 0 h 4522"/>
                <a:gd name="T16" fmla="*/ 2935 w 3130"/>
                <a:gd name="T17" fmla="*/ 0 h 4522"/>
                <a:gd name="T18" fmla="*/ 2945 w 3130"/>
                <a:gd name="T19" fmla="*/ 1 h 4522"/>
                <a:gd name="T20" fmla="*/ 2956 w 3130"/>
                <a:gd name="T21" fmla="*/ 2 h 4522"/>
                <a:gd name="T22" fmla="*/ 2966 w 3130"/>
                <a:gd name="T23" fmla="*/ 4 h 4522"/>
                <a:gd name="T24" fmla="*/ 2985 w 3130"/>
                <a:gd name="T25" fmla="*/ 9 h 4522"/>
                <a:gd name="T26" fmla="*/ 3004 w 3130"/>
                <a:gd name="T27" fmla="*/ 16 h 4522"/>
                <a:gd name="T28" fmla="*/ 3022 w 3130"/>
                <a:gd name="T29" fmla="*/ 24 h 4522"/>
                <a:gd name="T30" fmla="*/ 3038 w 3130"/>
                <a:gd name="T31" fmla="*/ 35 h 4522"/>
                <a:gd name="T32" fmla="*/ 3055 w 3130"/>
                <a:gd name="T33" fmla="*/ 46 h 4522"/>
                <a:gd name="T34" fmla="*/ 3070 w 3130"/>
                <a:gd name="T35" fmla="*/ 60 h 4522"/>
                <a:gd name="T36" fmla="*/ 3083 w 3130"/>
                <a:gd name="T37" fmla="*/ 74 h 4522"/>
                <a:gd name="T38" fmla="*/ 3095 w 3130"/>
                <a:gd name="T39" fmla="*/ 90 h 4522"/>
                <a:gd name="T40" fmla="*/ 3105 w 3130"/>
                <a:gd name="T41" fmla="*/ 107 h 4522"/>
                <a:gd name="T42" fmla="*/ 3113 w 3130"/>
                <a:gd name="T43" fmla="*/ 125 h 4522"/>
                <a:gd name="T44" fmla="*/ 3120 w 3130"/>
                <a:gd name="T45" fmla="*/ 143 h 4522"/>
                <a:gd name="T46" fmla="*/ 3125 w 3130"/>
                <a:gd name="T47" fmla="*/ 163 h 4522"/>
                <a:gd name="T48" fmla="*/ 3127 w 3130"/>
                <a:gd name="T49" fmla="*/ 173 h 4522"/>
                <a:gd name="T50" fmla="*/ 3128 w 3130"/>
                <a:gd name="T51" fmla="*/ 183 h 4522"/>
                <a:gd name="T52" fmla="*/ 3129 w 3130"/>
                <a:gd name="T53" fmla="*/ 193 h 4522"/>
                <a:gd name="T54" fmla="*/ 3130 w 3130"/>
                <a:gd name="T55" fmla="*/ 204 h 4522"/>
                <a:gd name="T56" fmla="*/ 3130 w 3130"/>
                <a:gd name="T57" fmla="*/ 4522 h 4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130" h="4522">
                  <a:moveTo>
                    <a:pt x="3130" y="4522"/>
                  </a:moveTo>
                  <a:lnTo>
                    <a:pt x="1819" y="4522"/>
                  </a:lnTo>
                  <a:lnTo>
                    <a:pt x="1729" y="4299"/>
                  </a:lnTo>
                  <a:lnTo>
                    <a:pt x="2865" y="4299"/>
                  </a:lnTo>
                  <a:lnTo>
                    <a:pt x="2865" y="289"/>
                  </a:lnTo>
                  <a:lnTo>
                    <a:pt x="116" y="289"/>
                  </a:lnTo>
                  <a:lnTo>
                    <a:pt x="0" y="0"/>
                  </a:lnTo>
                  <a:lnTo>
                    <a:pt x="2925" y="0"/>
                  </a:lnTo>
                  <a:lnTo>
                    <a:pt x="2935" y="0"/>
                  </a:lnTo>
                  <a:lnTo>
                    <a:pt x="2945" y="1"/>
                  </a:lnTo>
                  <a:lnTo>
                    <a:pt x="2956" y="2"/>
                  </a:lnTo>
                  <a:lnTo>
                    <a:pt x="2966" y="4"/>
                  </a:lnTo>
                  <a:lnTo>
                    <a:pt x="2985" y="9"/>
                  </a:lnTo>
                  <a:lnTo>
                    <a:pt x="3004" y="16"/>
                  </a:lnTo>
                  <a:lnTo>
                    <a:pt x="3022" y="24"/>
                  </a:lnTo>
                  <a:lnTo>
                    <a:pt x="3038" y="35"/>
                  </a:lnTo>
                  <a:lnTo>
                    <a:pt x="3055" y="46"/>
                  </a:lnTo>
                  <a:lnTo>
                    <a:pt x="3070" y="60"/>
                  </a:lnTo>
                  <a:lnTo>
                    <a:pt x="3083" y="74"/>
                  </a:lnTo>
                  <a:lnTo>
                    <a:pt x="3095" y="90"/>
                  </a:lnTo>
                  <a:lnTo>
                    <a:pt x="3105" y="107"/>
                  </a:lnTo>
                  <a:lnTo>
                    <a:pt x="3113" y="125"/>
                  </a:lnTo>
                  <a:lnTo>
                    <a:pt x="3120" y="143"/>
                  </a:lnTo>
                  <a:lnTo>
                    <a:pt x="3125" y="163"/>
                  </a:lnTo>
                  <a:lnTo>
                    <a:pt x="3127" y="173"/>
                  </a:lnTo>
                  <a:lnTo>
                    <a:pt x="3128" y="183"/>
                  </a:lnTo>
                  <a:lnTo>
                    <a:pt x="3129" y="193"/>
                  </a:lnTo>
                  <a:lnTo>
                    <a:pt x="3130" y="204"/>
                  </a:lnTo>
                  <a:lnTo>
                    <a:pt x="3130" y="4522"/>
                  </a:lnTo>
                  <a:close/>
                </a:path>
              </a:pathLst>
            </a:custGeom>
            <a:solidFill>
              <a:srgbClr val="45516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id-ID" sz="1350"/>
            </a:p>
          </p:txBody>
        </p:sp>
        <p:sp>
          <p:nvSpPr>
            <p:cNvPr id="89" name="Freeform 88"/>
            <p:cNvSpPr/>
            <p:nvPr/>
          </p:nvSpPr>
          <p:spPr bwMode="auto">
            <a:xfrm>
              <a:off x="5073767" y="3470575"/>
              <a:ext cx="1223614" cy="1784660"/>
            </a:xfrm>
            <a:custGeom>
              <a:avLst/>
              <a:gdLst>
                <a:gd name="T0" fmla="*/ 2749 w 2749"/>
                <a:gd name="T1" fmla="*/ 4010 h 4010"/>
                <a:gd name="T2" fmla="*/ 1613 w 2749"/>
                <a:gd name="T3" fmla="*/ 4010 h 4010"/>
                <a:gd name="T4" fmla="*/ 0 w 2749"/>
                <a:gd name="T5" fmla="*/ 0 h 4010"/>
                <a:gd name="T6" fmla="*/ 2749 w 2749"/>
                <a:gd name="T7" fmla="*/ 0 h 4010"/>
                <a:gd name="T8" fmla="*/ 2749 w 2749"/>
                <a:gd name="T9" fmla="*/ 4010 h 4010"/>
              </a:gdLst>
              <a:ahLst/>
              <a:cxnLst>
                <a:cxn ang="0">
                  <a:pos x="T0" y="T1"/>
                </a:cxn>
                <a:cxn ang="0">
                  <a:pos x="T2" y="T3"/>
                </a:cxn>
                <a:cxn ang="0">
                  <a:pos x="T4" y="T5"/>
                </a:cxn>
                <a:cxn ang="0">
                  <a:pos x="T6" y="T7"/>
                </a:cxn>
                <a:cxn ang="0">
                  <a:pos x="T8" y="T9"/>
                </a:cxn>
              </a:cxnLst>
              <a:rect l="0" t="0" r="r" b="b"/>
              <a:pathLst>
                <a:path w="2749" h="4010">
                  <a:moveTo>
                    <a:pt x="2749" y="4010"/>
                  </a:moveTo>
                  <a:lnTo>
                    <a:pt x="1613" y="4010"/>
                  </a:lnTo>
                  <a:lnTo>
                    <a:pt x="0" y="0"/>
                  </a:lnTo>
                  <a:lnTo>
                    <a:pt x="2749" y="0"/>
                  </a:lnTo>
                  <a:lnTo>
                    <a:pt x="2749" y="4010"/>
                  </a:lnTo>
                  <a:close/>
                </a:path>
              </a:pathLst>
            </a:custGeom>
            <a:solidFill>
              <a:schemeClr val="bg1">
                <a:alpha val="28000"/>
              </a:schemeClr>
            </a:solidFill>
            <a:ln>
              <a:noFill/>
            </a:ln>
          </p:spPr>
          <p:txBody>
            <a:bodyPr vert="horz" wrap="square" lIns="68580" tIns="34290" rIns="68580" bIns="34290" numCol="1" anchor="t" anchorCtr="0" compatLnSpc="1"/>
            <a:lstStyle/>
            <a:p>
              <a:endParaRPr lang="id-ID" sz="1350"/>
            </a:p>
          </p:txBody>
        </p:sp>
      </p:grpSp>
      <p:grpSp>
        <p:nvGrpSpPr>
          <p:cNvPr id="92" name="Group 91"/>
          <p:cNvGrpSpPr/>
          <p:nvPr/>
        </p:nvGrpSpPr>
        <p:grpSpPr>
          <a:xfrm>
            <a:off x="7282922" y="3976865"/>
            <a:ext cx="674076" cy="674735"/>
            <a:chOff x="698500" y="1562100"/>
            <a:chExt cx="3520591" cy="3524030"/>
          </a:xfrm>
        </p:grpSpPr>
        <p:sp>
          <p:nvSpPr>
            <p:cNvPr id="93"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lstStyle/>
            <a:p>
              <a:endParaRPr lang="id-ID" sz="1350"/>
            </a:p>
          </p:txBody>
        </p:sp>
        <p:sp>
          <p:nvSpPr>
            <p:cNvPr id="94" name="Oval 93"/>
            <p:cNvSpPr/>
            <p:nvPr/>
          </p:nvSpPr>
          <p:spPr>
            <a:xfrm>
              <a:off x="1195145"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95" name="Group 94"/>
          <p:cNvGrpSpPr/>
          <p:nvPr/>
        </p:nvGrpSpPr>
        <p:grpSpPr>
          <a:xfrm>
            <a:off x="7951389" y="4205825"/>
            <a:ext cx="505732" cy="506226"/>
            <a:chOff x="698500" y="1562100"/>
            <a:chExt cx="3520591" cy="3524030"/>
          </a:xfrm>
        </p:grpSpPr>
        <p:sp>
          <p:nvSpPr>
            <p:cNvPr id="96"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lstStyle/>
            <a:p>
              <a:endParaRPr lang="id-ID" sz="1350"/>
            </a:p>
          </p:txBody>
        </p:sp>
        <p:sp>
          <p:nvSpPr>
            <p:cNvPr id="97" name="Oval 96"/>
            <p:cNvSpPr/>
            <p:nvPr/>
          </p:nvSpPr>
          <p:spPr>
            <a:xfrm>
              <a:off x="1195146"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98" name="Group 97"/>
          <p:cNvGrpSpPr/>
          <p:nvPr/>
        </p:nvGrpSpPr>
        <p:grpSpPr>
          <a:xfrm>
            <a:off x="7675088" y="4599263"/>
            <a:ext cx="371391" cy="371754"/>
            <a:chOff x="698500" y="1562100"/>
            <a:chExt cx="3520591" cy="3524030"/>
          </a:xfrm>
        </p:grpSpPr>
        <p:sp>
          <p:nvSpPr>
            <p:cNvPr id="99" name="Freeform 98"/>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lstStyle/>
            <a:p>
              <a:endParaRPr lang="id-ID" sz="1350"/>
            </a:p>
          </p:txBody>
        </p:sp>
        <p:sp>
          <p:nvSpPr>
            <p:cNvPr id="100" name="Oval 99"/>
            <p:cNvSpPr/>
            <p:nvPr/>
          </p:nvSpPr>
          <p:spPr>
            <a:xfrm>
              <a:off x="1195146"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anim calcmode="lin" valueType="num">
                                      <p:cBhvr>
                                        <p:cTn id="1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fade">
                                      <p:cBhvr>
                                        <p:cTn id="17" dur="1000"/>
                                        <p:tgtEl>
                                          <p:spTgt spid="76"/>
                                        </p:tgtEl>
                                      </p:cBhvr>
                                    </p:animEffect>
                                    <p:anim calcmode="lin" valueType="num">
                                      <p:cBhvr>
                                        <p:cTn id="18" dur="1000" fill="hold"/>
                                        <p:tgtEl>
                                          <p:spTgt spid="76"/>
                                        </p:tgtEl>
                                        <p:attrNameLst>
                                          <p:attrName>ppt_x</p:attrName>
                                        </p:attrNameLst>
                                      </p:cBhvr>
                                      <p:tavLst>
                                        <p:tav tm="0">
                                          <p:val>
                                            <p:strVal val="#ppt_x"/>
                                          </p:val>
                                        </p:tav>
                                        <p:tav tm="100000">
                                          <p:val>
                                            <p:strVal val="#ppt_x"/>
                                          </p:val>
                                        </p:tav>
                                      </p:tavLst>
                                    </p:anim>
                                    <p:anim calcmode="lin" valueType="num">
                                      <p:cBhvr>
                                        <p:cTn id="19" dur="1000" fill="hold"/>
                                        <p:tgtEl>
                                          <p:spTgt spid="76"/>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fade">
                                      <p:cBhvr>
                                        <p:cTn id="22" dur="1000"/>
                                        <p:tgtEl>
                                          <p:spTgt spid="83"/>
                                        </p:tgtEl>
                                      </p:cBhvr>
                                    </p:animEffect>
                                    <p:anim calcmode="lin" valueType="num">
                                      <p:cBhvr>
                                        <p:cTn id="23" dur="1000" fill="hold"/>
                                        <p:tgtEl>
                                          <p:spTgt spid="83"/>
                                        </p:tgtEl>
                                        <p:attrNameLst>
                                          <p:attrName>ppt_x</p:attrName>
                                        </p:attrNameLst>
                                      </p:cBhvr>
                                      <p:tavLst>
                                        <p:tav tm="0">
                                          <p:val>
                                            <p:strVal val="#ppt_x"/>
                                          </p:val>
                                        </p:tav>
                                        <p:tav tm="100000">
                                          <p:val>
                                            <p:strVal val="#ppt_x"/>
                                          </p:val>
                                        </p:tav>
                                      </p:tavLst>
                                    </p:anim>
                                    <p:anim calcmode="lin" valueType="num">
                                      <p:cBhvr>
                                        <p:cTn id="24" dur="1000" fill="hold"/>
                                        <p:tgtEl>
                                          <p:spTgt spid="83"/>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92"/>
                                        </p:tgtEl>
                                        <p:attrNameLst>
                                          <p:attrName>style.visibility</p:attrName>
                                        </p:attrNameLst>
                                      </p:cBhvr>
                                      <p:to>
                                        <p:strVal val="visible"/>
                                      </p:to>
                                    </p:set>
                                    <p:anim calcmode="lin" valueType="num">
                                      <p:cBhvr>
                                        <p:cTn id="28" dur="500" fill="hold"/>
                                        <p:tgtEl>
                                          <p:spTgt spid="92"/>
                                        </p:tgtEl>
                                        <p:attrNameLst>
                                          <p:attrName>ppt_w</p:attrName>
                                        </p:attrNameLst>
                                      </p:cBhvr>
                                      <p:tavLst>
                                        <p:tav tm="0">
                                          <p:val>
                                            <p:fltVal val="0"/>
                                          </p:val>
                                        </p:tav>
                                        <p:tav tm="100000">
                                          <p:val>
                                            <p:strVal val="#ppt_w"/>
                                          </p:val>
                                        </p:tav>
                                      </p:tavLst>
                                    </p:anim>
                                    <p:anim calcmode="lin" valueType="num">
                                      <p:cBhvr>
                                        <p:cTn id="29" dur="500" fill="hold"/>
                                        <p:tgtEl>
                                          <p:spTgt spid="92"/>
                                        </p:tgtEl>
                                        <p:attrNameLst>
                                          <p:attrName>ppt_h</p:attrName>
                                        </p:attrNameLst>
                                      </p:cBhvr>
                                      <p:tavLst>
                                        <p:tav tm="0">
                                          <p:val>
                                            <p:fltVal val="0"/>
                                          </p:val>
                                        </p:tav>
                                        <p:tav tm="100000">
                                          <p:val>
                                            <p:strVal val="#ppt_h"/>
                                          </p:val>
                                        </p:tav>
                                      </p:tavLst>
                                    </p:anim>
                                    <p:animEffect transition="in" filter="fade">
                                      <p:cBhvr>
                                        <p:cTn id="30" dur="500"/>
                                        <p:tgtEl>
                                          <p:spTgt spid="92"/>
                                        </p:tgtEl>
                                      </p:cBhvr>
                                    </p:animEffect>
                                  </p:childTnLst>
                                </p:cTn>
                              </p:par>
                              <p:par>
                                <p:cTn id="31" presetID="8" presetClass="emph" presetSubtype="0" fill="hold" nodeType="withEffect">
                                  <p:stCondLst>
                                    <p:cond delay="0"/>
                                  </p:stCondLst>
                                  <p:childTnLst>
                                    <p:animRot by="21600000">
                                      <p:cBhvr>
                                        <p:cTn id="32" dur="1000" fill="hold"/>
                                        <p:tgtEl>
                                          <p:spTgt spid="92"/>
                                        </p:tgtEl>
                                        <p:attrNameLst>
                                          <p:attrName>r</p:attrName>
                                        </p:attrNameLst>
                                      </p:cBhvr>
                                    </p:animRot>
                                  </p:childTnLst>
                                </p:cTn>
                              </p:par>
                              <p:par>
                                <p:cTn id="33" presetID="53" presetClass="entr" presetSubtype="16" fill="hold" nodeType="withEffect">
                                  <p:stCondLst>
                                    <p:cond delay="0"/>
                                  </p:stCondLst>
                                  <p:childTnLst>
                                    <p:set>
                                      <p:cBhvr>
                                        <p:cTn id="34" dur="1" fill="hold">
                                          <p:stCondLst>
                                            <p:cond delay="0"/>
                                          </p:stCondLst>
                                        </p:cTn>
                                        <p:tgtEl>
                                          <p:spTgt spid="95"/>
                                        </p:tgtEl>
                                        <p:attrNameLst>
                                          <p:attrName>style.visibility</p:attrName>
                                        </p:attrNameLst>
                                      </p:cBhvr>
                                      <p:to>
                                        <p:strVal val="visible"/>
                                      </p:to>
                                    </p:set>
                                    <p:anim calcmode="lin" valueType="num">
                                      <p:cBhvr>
                                        <p:cTn id="35" dur="500" fill="hold"/>
                                        <p:tgtEl>
                                          <p:spTgt spid="95"/>
                                        </p:tgtEl>
                                        <p:attrNameLst>
                                          <p:attrName>ppt_w</p:attrName>
                                        </p:attrNameLst>
                                      </p:cBhvr>
                                      <p:tavLst>
                                        <p:tav tm="0">
                                          <p:val>
                                            <p:fltVal val="0"/>
                                          </p:val>
                                        </p:tav>
                                        <p:tav tm="100000">
                                          <p:val>
                                            <p:strVal val="#ppt_w"/>
                                          </p:val>
                                        </p:tav>
                                      </p:tavLst>
                                    </p:anim>
                                    <p:anim calcmode="lin" valueType="num">
                                      <p:cBhvr>
                                        <p:cTn id="36" dur="500" fill="hold"/>
                                        <p:tgtEl>
                                          <p:spTgt spid="95"/>
                                        </p:tgtEl>
                                        <p:attrNameLst>
                                          <p:attrName>ppt_h</p:attrName>
                                        </p:attrNameLst>
                                      </p:cBhvr>
                                      <p:tavLst>
                                        <p:tav tm="0">
                                          <p:val>
                                            <p:fltVal val="0"/>
                                          </p:val>
                                        </p:tav>
                                        <p:tav tm="100000">
                                          <p:val>
                                            <p:strVal val="#ppt_h"/>
                                          </p:val>
                                        </p:tav>
                                      </p:tavLst>
                                    </p:anim>
                                    <p:animEffect transition="in" filter="fade">
                                      <p:cBhvr>
                                        <p:cTn id="37" dur="500"/>
                                        <p:tgtEl>
                                          <p:spTgt spid="95"/>
                                        </p:tgtEl>
                                      </p:cBhvr>
                                    </p:animEffect>
                                  </p:childTnLst>
                                </p:cTn>
                              </p:par>
                              <p:par>
                                <p:cTn id="38" presetID="53" presetClass="entr" presetSubtype="16" fill="hold" nodeType="withEffect">
                                  <p:stCondLst>
                                    <p:cond delay="0"/>
                                  </p:stCondLst>
                                  <p:childTnLst>
                                    <p:set>
                                      <p:cBhvr>
                                        <p:cTn id="39" dur="1" fill="hold">
                                          <p:stCondLst>
                                            <p:cond delay="0"/>
                                          </p:stCondLst>
                                        </p:cTn>
                                        <p:tgtEl>
                                          <p:spTgt spid="98"/>
                                        </p:tgtEl>
                                        <p:attrNameLst>
                                          <p:attrName>style.visibility</p:attrName>
                                        </p:attrNameLst>
                                      </p:cBhvr>
                                      <p:to>
                                        <p:strVal val="visible"/>
                                      </p:to>
                                    </p:set>
                                    <p:anim calcmode="lin" valueType="num">
                                      <p:cBhvr>
                                        <p:cTn id="40" dur="500" fill="hold"/>
                                        <p:tgtEl>
                                          <p:spTgt spid="98"/>
                                        </p:tgtEl>
                                        <p:attrNameLst>
                                          <p:attrName>ppt_w</p:attrName>
                                        </p:attrNameLst>
                                      </p:cBhvr>
                                      <p:tavLst>
                                        <p:tav tm="0">
                                          <p:val>
                                            <p:fltVal val="0"/>
                                          </p:val>
                                        </p:tav>
                                        <p:tav tm="100000">
                                          <p:val>
                                            <p:strVal val="#ppt_w"/>
                                          </p:val>
                                        </p:tav>
                                      </p:tavLst>
                                    </p:anim>
                                    <p:anim calcmode="lin" valueType="num">
                                      <p:cBhvr>
                                        <p:cTn id="41" dur="500" fill="hold"/>
                                        <p:tgtEl>
                                          <p:spTgt spid="98"/>
                                        </p:tgtEl>
                                        <p:attrNameLst>
                                          <p:attrName>ppt_h</p:attrName>
                                        </p:attrNameLst>
                                      </p:cBhvr>
                                      <p:tavLst>
                                        <p:tav tm="0">
                                          <p:val>
                                            <p:fltVal val="0"/>
                                          </p:val>
                                        </p:tav>
                                        <p:tav tm="100000">
                                          <p:val>
                                            <p:strVal val="#ppt_h"/>
                                          </p:val>
                                        </p:tav>
                                      </p:tavLst>
                                    </p:anim>
                                    <p:animEffect transition="in" filter="fade">
                                      <p:cBhvr>
                                        <p:cTn id="42" dur="500"/>
                                        <p:tgtEl>
                                          <p:spTgt spid="98"/>
                                        </p:tgtEl>
                                      </p:cBhvr>
                                    </p:animEffect>
                                  </p:childTnLst>
                                </p:cTn>
                              </p:par>
                              <p:par>
                                <p:cTn id="43" presetID="8" presetClass="emph" presetSubtype="0" fill="hold" nodeType="withEffect">
                                  <p:stCondLst>
                                    <p:cond delay="0"/>
                                  </p:stCondLst>
                                  <p:childTnLst>
                                    <p:animRot by="21600000">
                                      <p:cBhvr>
                                        <p:cTn id="44" dur="1000" fill="hold"/>
                                        <p:tgtEl>
                                          <p:spTgt spid="95"/>
                                        </p:tgtEl>
                                        <p:attrNameLst>
                                          <p:attrName>r</p:attrName>
                                        </p:attrNameLst>
                                      </p:cBhvr>
                                    </p:animRot>
                                  </p:childTnLst>
                                </p:cTn>
                              </p:par>
                              <p:par>
                                <p:cTn id="45" presetID="8" presetClass="emph" presetSubtype="0" fill="hold" nodeType="withEffect">
                                  <p:stCondLst>
                                    <p:cond delay="0"/>
                                  </p:stCondLst>
                                  <p:childTnLst>
                                    <p:animRot by="21600000">
                                      <p:cBhvr>
                                        <p:cTn id="46" dur="1000" fill="hold"/>
                                        <p:tgtEl>
                                          <p:spTgt spid="9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dirty="0" smtClean="0">
                <a:ln/>
                <a:solidFill>
                  <a:schemeClr val="accent1"/>
                </a:solidFill>
                <a:effectLst>
                  <a:outerShdw blurRad="38100" dist="25400" dir="5400000" algn="ctr" rotWithShape="0">
                    <a:srgbClr val="6E747A">
                      <a:alpha val="43000"/>
                    </a:srgbClr>
                  </a:outerShdw>
                </a:effectLst>
                <a:ea typeface="Verdana" panose="020B0604030504040204" charset="0"/>
                <a:cs typeface="+mj-lt"/>
                <a:sym typeface="+mn-ea"/>
              </a:rPr>
              <a:t>Assumptions</a:t>
            </a:r>
            <a:r>
              <a:rPr lang="en-US" b="1" dirty="0" smtClean="0">
                <a:latin typeface="Verdana" panose="020B0604030504040204" charset="0"/>
                <a:ea typeface="Verdana" panose="020B0604030504040204" charset="0"/>
                <a:cs typeface="Verdana" panose="020B0604030504040204" charset="0"/>
                <a:sym typeface="+mn-ea"/>
              </a:rPr>
              <a:t> </a:t>
            </a:r>
            <a:endParaRPr lang="en-US"/>
          </a:p>
        </p:txBody>
      </p:sp>
      <p:sp>
        <p:nvSpPr>
          <p:cNvPr id="3" name="Content Placeholder 2"/>
          <p:cNvSpPr>
            <a:spLocks noGrp="1"/>
          </p:cNvSpPr>
          <p:nvPr>
            <p:ph idx="1"/>
          </p:nvPr>
        </p:nvSpPr>
        <p:spPr>
          <a:xfrm>
            <a:off x="457200" y="1325245"/>
            <a:ext cx="8229600" cy="4948555"/>
          </a:xfrm>
        </p:spPr>
        <p:txBody>
          <a:bodyPr>
            <a:noAutofit/>
          </a:bodyPr>
          <a:p>
            <a:pPr>
              <a:buFont typeface="Wingdings" panose="05000000000000000000" charset="0"/>
              <a:buChar char="v"/>
            </a:pPr>
            <a:r>
              <a:rPr lang="en-US" sz="2400" dirty="0" smtClean="0">
                <a:latin typeface="Trebuchet MS" panose="020B0603020202020204" charset="0"/>
                <a:ea typeface="Verdana" panose="020B0604030504040204" charset="0"/>
                <a:cs typeface="Trebuchet MS" panose="020B0603020202020204" charset="0"/>
                <a:sym typeface="+mn-ea"/>
              </a:rPr>
              <a:t>Whenever a vehicle comes in front of the reader, it will read RFID tag and will push the data to KIA’s Vehicle Tracking System through web service with following parameters like Reader IP address, RFID tag data, Date, Time and Location provided by KIA. </a:t>
            </a:r>
            <a:endParaRPr lang="en-US" sz="2400" dirty="0" smtClean="0">
              <a:latin typeface="Trebuchet MS" panose="020B0603020202020204" charset="0"/>
              <a:ea typeface="Verdana" panose="020B0604030504040204" charset="0"/>
              <a:cs typeface="Trebuchet MS" panose="020B0603020202020204" charset="0"/>
            </a:endParaRPr>
          </a:p>
          <a:p>
            <a:pPr>
              <a:buFont typeface="Wingdings" panose="05000000000000000000" charset="0"/>
              <a:buChar char="v"/>
            </a:pPr>
            <a:r>
              <a:rPr lang="en-US" sz="2400" dirty="0" smtClean="0">
                <a:latin typeface="Trebuchet MS" panose="020B0603020202020204" charset="0"/>
                <a:ea typeface="Verdana" panose="020B0604030504040204" charset="0"/>
                <a:cs typeface="Trebuchet MS" panose="020B0603020202020204" charset="0"/>
                <a:sym typeface="+mn-ea"/>
              </a:rPr>
              <a:t>A confirmation response needed from the web service after the reader passes the RFID tag data to KIA’s Vehicle Tracking System in JSON format. If getting response as failed same data will push again and failed transaction log will be maintained.</a:t>
            </a:r>
            <a:r>
              <a:rPr lang="en-US" sz="2400" dirty="0" smtClean="0">
                <a:latin typeface="Trebuchet MS" panose="020B0603020202020204" charset="0"/>
                <a:cs typeface="Trebuchet MS" panose="020B0603020202020204" charset="0"/>
                <a:sym typeface="+mn-ea"/>
              </a:rPr>
              <a:t>	</a:t>
            </a:r>
            <a:endParaRPr lang="en-US" sz="2400" dirty="0" smtClean="0">
              <a:latin typeface="Trebuchet MS" panose="020B0603020202020204" charset="0"/>
              <a:cs typeface="Trebuchet MS" panose="020B0603020202020204" charset="0"/>
            </a:endParaRPr>
          </a:p>
          <a:p>
            <a:pPr>
              <a:buFont typeface="Wingdings" panose="05000000000000000000" charset="0"/>
              <a:buChar char="v"/>
            </a:pPr>
            <a:r>
              <a:rPr lang="en-US" sz="2400" dirty="0" smtClean="0">
                <a:latin typeface="Trebuchet MS" panose="020B0603020202020204" charset="0"/>
                <a:ea typeface="Verdana" panose="020B0604030504040204" charset="0"/>
                <a:cs typeface="Trebuchet MS" panose="020B0603020202020204" charset="0"/>
                <a:sym typeface="+mn-ea"/>
              </a:rPr>
              <a:t>Centralized network to stallion application running server and KIA’s Vehicle Tracking System server should be provided by KIA. </a:t>
            </a:r>
            <a:endParaRPr lang="en-US" sz="2400" dirty="0" smtClean="0">
              <a:latin typeface="Trebuchet MS" panose="020B0603020202020204" charset="0"/>
              <a:ea typeface="Verdana" panose="020B0604030504040204" charset="0"/>
              <a:cs typeface="Trebuchet MS" panose="020B0603020202020204" charset="0"/>
            </a:endParaRPr>
          </a:p>
          <a:p>
            <a:pPr>
              <a:buFont typeface="Wingdings" panose="05000000000000000000" charset="0"/>
              <a:buChar char="v"/>
            </a:pPr>
            <a:endParaRPr lang="en-US" sz="2400" dirty="0" smtClean="0">
              <a:latin typeface="Trebuchet MS" panose="020B0603020202020204" charset="0"/>
              <a:ea typeface="Verdana" panose="020B0604030504040204" charset="0"/>
              <a:cs typeface="Trebuchet MS" panose="020B0603020202020204" charset="0"/>
            </a:endParaRPr>
          </a:p>
        </p:txBody>
      </p:sp>
    </p:spTree>
  </p:cSld>
  <p:clrMapOvr>
    <a:masterClrMapping/>
  </p:clrMapOvr>
  <p:transition>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scene3d>
              <a:camera prst="orthographicFront"/>
              <a:lightRig rig="threePt" dir="t"/>
            </a:scene3d>
          </a:bodyPr>
          <a:p>
            <a:r>
              <a:rPr lang="en-US" b="1" noProof="0" dirty="0" smtClean="0">
                <a:ln/>
                <a:solidFill>
                  <a:schemeClr val="accent1"/>
                </a:solidFill>
                <a:effectLst>
                  <a:outerShdw blurRad="38100" dist="25400" dir="5400000" algn="ctr" rotWithShape="0">
                    <a:srgbClr val="6E747A">
                      <a:alpha val="43000"/>
                    </a:srgbClr>
                  </a:outerShdw>
                </a:effectLst>
                <a:uLnTx/>
                <a:uFillTx/>
                <a:ea typeface="Verdana" panose="020B0604030504040204" charset="0"/>
                <a:cs typeface="+mj-lt"/>
                <a:sym typeface="+mn-ea"/>
              </a:rPr>
              <a:t>Advantages of the system</a:t>
            </a:r>
            <a:endParaRPr lang="en-US" b="1" noProof="0" dirty="0" smtClean="0">
              <a:ln/>
              <a:solidFill>
                <a:schemeClr val="accent1"/>
              </a:solidFill>
              <a:effectLst>
                <a:outerShdw blurRad="38100" dist="25400" dir="5400000" algn="ctr" rotWithShape="0">
                  <a:srgbClr val="6E747A">
                    <a:alpha val="43000"/>
                  </a:srgbClr>
                </a:outerShdw>
              </a:effectLst>
              <a:uLnTx/>
              <a:uFillTx/>
              <a:ea typeface="Verdana" panose="020B0604030504040204" charset="0"/>
              <a:cs typeface="+mj-lt"/>
              <a:sym typeface="+mn-ea"/>
            </a:endParaRPr>
          </a:p>
        </p:txBody>
      </p:sp>
      <p:sp>
        <p:nvSpPr>
          <p:cNvPr id="3" name="Content Placeholder 2"/>
          <p:cNvSpPr>
            <a:spLocks noGrp="1"/>
          </p:cNvSpPr>
          <p:nvPr>
            <p:ph idx="1"/>
          </p:nvPr>
        </p:nvSpPr>
        <p:spPr/>
        <p:txBody>
          <a:bodyPr>
            <a:normAutofit lnSpcReduction="10000"/>
          </a:bodyPr>
          <a:p>
            <a:pPr lvl="0">
              <a:buFont typeface="Wingdings" panose="05000000000000000000" charset="0"/>
              <a:buChar char="v"/>
            </a:pPr>
            <a:r>
              <a:rPr lang="en-IN" sz="2400" dirty="0" smtClean="0">
                <a:latin typeface="+mj-lt"/>
                <a:cs typeface="+mj-lt"/>
                <a:sym typeface="+mn-ea"/>
              </a:rPr>
              <a:t>Manual Data Entry in register replaced by  RFID Vehicle Tracking system </a:t>
            </a:r>
            <a:endParaRPr lang="en-IN" sz="2400" dirty="0" smtClean="0">
              <a:latin typeface="+mj-lt"/>
              <a:cs typeface="+mj-lt"/>
            </a:endParaRPr>
          </a:p>
          <a:p>
            <a:pPr lvl="0">
              <a:buFont typeface="Wingdings" panose="05000000000000000000" charset="0"/>
              <a:buChar char="v"/>
            </a:pPr>
            <a:endParaRPr lang="en-IN" sz="2400" dirty="0" smtClean="0">
              <a:latin typeface="+mj-lt"/>
              <a:cs typeface="+mj-lt"/>
            </a:endParaRPr>
          </a:p>
          <a:p>
            <a:pPr lvl="0">
              <a:buFont typeface="Wingdings" panose="05000000000000000000" charset="0"/>
              <a:buChar char="v"/>
            </a:pPr>
            <a:r>
              <a:rPr lang="en-IN" sz="2400" dirty="0" smtClean="0">
                <a:latin typeface="+mj-lt"/>
                <a:cs typeface="+mj-lt"/>
                <a:sym typeface="+mn-ea"/>
              </a:rPr>
              <a:t>Auto Identification of Vehicle using RFID Tag</a:t>
            </a:r>
            <a:endParaRPr lang="en-IN" sz="2400" dirty="0" smtClean="0">
              <a:latin typeface="+mj-lt"/>
              <a:cs typeface="+mj-lt"/>
            </a:endParaRPr>
          </a:p>
          <a:p>
            <a:pPr lvl="0">
              <a:buFont typeface="Wingdings" panose="05000000000000000000" charset="0"/>
              <a:buChar char="v"/>
            </a:pPr>
            <a:endParaRPr lang="en-IN" sz="2400" dirty="0" smtClean="0">
              <a:latin typeface="+mj-lt"/>
              <a:cs typeface="+mj-lt"/>
            </a:endParaRPr>
          </a:p>
          <a:p>
            <a:pPr lvl="0">
              <a:buFont typeface="Wingdings" panose="05000000000000000000" charset="0"/>
              <a:buChar char="v"/>
            </a:pPr>
            <a:r>
              <a:rPr lang="en-IN" sz="2400" dirty="0" smtClean="0">
                <a:latin typeface="+mj-lt"/>
                <a:cs typeface="+mj-lt"/>
                <a:sym typeface="+mn-ea"/>
              </a:rPr>
              <a:t>Live Tracking of Vehicles inside the service centre</a:t>
            </a:r>
            <a:r>
              <a:rPr lang="en-IN" sz="2400" dirty="0" smtClean="0">
                <a:latin typeface="Trebuchet MS" panose="020B0603020202020204" charset="0"/>
                <a:cs typeface="Trebuchet MS" panose="020B0603020202020204" charset="0"/>
                <a:sym typeface="+mn-ea"/>
              </a:rPr>
              <a:t>.</a:t>
            </a:r>
            <a:endParaRPr lang="en-IN" sz="2400" dirty="0" smtClean="0">
              <a:latin typeface="Trebuchet MS" panose="020B0603020202020204" charset="0"/>
              <a:cs typeface="Trebuchet MS" panose="020B0603020202020204" charset="0"/>
            </a:endParaRPr>
          </a:p>
          <a:p>
            <a:pPr>
              <a:buFont typeface="Wingdings" panose="05000000000000000000" pitchFamily="2" charset="2"/>
              <a:buChar char="ü"/>
            </a:pPr>
            <a:endParaRPr lang="en-IN" dirty="0" smtClean="0">
              <a:latin typeface="Verdana" panose="020B0604030504040204" charset="0"/>
            </a:endParaRPr>
          </a:p>
          <a:p>
            <a:endParaRPr lang="en-US"/>
          </a:p>
        </p:txBody>
      </p:sp>
    </p:spTree>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25359" y="3859031"/>
            <a:ext cx="4893282" cy="1014730"/>
          </a:xfrm>
          <a:prstGeom prst="rect">
            <a:avLst/>
          </a:prstGeom>
          <a:noFill/>
        </p:spPr>
        <p:txBody>
          <a:bodyPr wrap="square" rtlCol="0">
            <a:spAutoFit/>
          </a:bodyPr>
          <a:lstStyle/>
          <a:p>
            <a:pPr algn="ctr"/>
            <a:r>
              <a:rPr lang="id-ID" sz="6000" dirty="0" smtClean="0">
                <a:solidFill>
                  <a:schemeClr val="bg1"/>
                </a:solidFill>
                <a:latin typeface="Neris Black" panose="00000A00000000000000" pitchFamily="50" charset="0"/>
              </a:rPr>
              <a:t>THANK Y</a:t>
            </a:r>
            <a:endParaRPr lang="id-ID" sz="6000" dirty="0">
              <a:solidFill>
                <a:schemeClr val="bg1"/>
              </a:solidFill>
              <a:latin typeface="Neris Black" panose="00000A00000000000000" pitchFamily="50" charset="0"/>
            </a:endParaRPr>
          </a:p>
        </p:txBody>
      </p:sp>
      <p:sp>
        <p:nvSpPr>
          <p:cNvPr id="11" name="TextBox 10"/>
          <p:cNvSpPr txBox="1"/>
          <p:nvPr/>
        </p:nvSpPr>
        <p:spPr>
          <a:xfrm>
            <a:off x="2300288" y="4174682"/>
            <a:ext cx="4543425" cy="321945"/>
          </a:xfrm>
          <a:prstGeom prst="rect">
            <a:avLst/>
          </a:prstGeom>
          <a:noFill/>
        </p:spPr>
        <p:txBody>
          <a:bodyPr wrap="square" rtlCol="0">
            <a:spAutoFit/>
          </a:bodyPr>
          <a:lstStyle/>
          <a:p>
            <a:pPr algn="ctr"/>
            <a:r>
              <a:rPr lang="id-ID" sz="1500" dirty="0" smtClean="0">
                <a:solidFill>
                  <a:schemeClr val="bg1"/>
                </a:solidFill>
              </a:rPr>
              <a:t>For your wathcing</a:t>
            </a:r>
            <a:endParaRPr lang="id-ID" sz="1500" dirty="0">
              <a:solidFill>
                <a:schemeClr val="bg1"/>
              </a:solidFill>
            </a:endParaRPr>
          </a:p>
        </p:txBody>
      </p:sp>
      <p:sp>
        <p:nvSpPr>
          <p:cNvPr id="12" name="Oval 11"/>
          <p:cNvSpPr/>
          <p:nvPr/>
        </p:nvSpPr>
        <p:spPr>
          <a:xfrm>
            <a:off x="4023581" y="4529429"/>
            <a:ext cx="188595" cy="18859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Oval 12"/>
          <p:cNvSpPr/>
          <p:nvPr/>
        </p:nvSpPr>
        <p:spPr>
          <a:xfrm>
            <a:off x="4212176" y="4529429"/>
            <a:ext cx="188595" cy="1885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4" name="Oval 13"/>
          <p:cNvSpPr/>
          <p:nvPr/>
        </p:nvSpPr>
        <p:spPr>
          <a:xfrm>
            <a:off x="4400771" y="4529429"/>
            <a:ext cx="188595" cy="1885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Oval 14"/>
          <p:cNvSpPr/>
          <p:nvPr/>
        </p:nvSpPr>
        <p:spPr>
          <a:xfrm>
            <a:off x="4589366" y="4529429"/>
            <a:ext cx="188595" cy="1885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6" name="Oval 15"/>
          <p:cNvSpPr/>
          <p:nvPr/>
        </p:nvSpPr>
        <p:spPr>
          <a:xfrm>
            <a:off x="4777961" y="4529429"/>
            <a:ext cx="188595" cy="18859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7" name="Oval 16"/>
          <p:cNvSpPr/>
          <p:nvPr/>
        </p:nvSpPr>
        <p:spPr>
          <a:xfrm>
            <a:off x="4966556" y="4529429"/>
            <a:ext cx="188595" cy="18859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nvGrpSpPr>
          <p:cNvPr id="3" name="Group 2"/>
          <p:cNvGrpSpPr/>
          <p:nvPr/>
        </p:nvGrpSpPr>
        <p:grpSpPr>
          <a:xfrm>
            <a:off x="3811340" y="1843572"/>
            <a:ext cx="1521321" cy="1521321"/>
            <a:chOff x="5081786" y="1315096"/>
            <a:chExt cx="2028428" cy="2028428"/>
          </a:xfrm>
        </p:grpSpPr>
        <p:grpSp>
          <p:nvGrpSpPr>
            <p:cNvPr id="7" name="Group 6"/>
            <p:cNvGrpSpPr/>
            <p:nvPr/>
          </p:nvGrpSpPr>
          <p:grpSpPr>
            <a:xfrm>
              <a:off x="5081786" y="1315096"/>
              <a:ext cx="2028428" cy="2028428"/>
              <a:chOff x="3545058" y="2015197"/>
              <a:chExt cx="2827606" cy="2827606"/>
            </a:xfrm>
          </p:grpSpPr>
          <p:sp>
            <p:nvSpPr>
              <p:cNvPr id="4" name="Oval 3"/>
              <p:cNvSpPr/>
              <p:nvPr/>
            </p:nvSpPr>
            <p:spPr>
              <a:xfrm>
                <a:off x="3545058" y="2015197"/>
                <a:ext cx="2827606" cy="28276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 name="Oval 4"/>
              <p:cNvSpPr/>
              <p:nvPr/>
            </p:nvSpPr>
            <p:spPr>
              <a:xfrm>
                <a:off x="3939540" y="2403427"/>
                <a:ext cx="2313744" cy="2313744"/>
              </a:xfrm>
              <a:prstGeom prst="ellipse">
                <a:avLst/>
              </a:prstGeom>
              <a:solidFill>
                <a:srgbClr val="222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2" name="Group 1"/>
            <p:cNvGrpSpPr/>
            <p:nvPr/>
          </p:nvGrpSpPr>
          <p:grpSpPr>
            <a:xfrm>
              <a:off x="5691754" y="1962981"/>
              <a:ext cx="1094859" cy="1008613"/>
              <a:chOff x="5364774" y="1187772"/>
              <a:chExt cx="2119666" cy="1952692"/>
            </a:xfrm>
            <a:solidFill>
              <a:schemeClr val="bg1"/>
            </a:solidFill>
          </p:grpSpPr>
          <p:sp>
            <p:nvSpPr>
              <p:cNvPr id="19" name="Freeform 34"/>
              <p:cNvSpPr>
                <a:spLocks noEditPoints="1"/>
              </p:cNvSpPr>
              <p:nvPr/>
            </p:nvSpPr>
            <p:spPr bwMode="auto">
              <a:xfrm>
                <a:off x="5364774" y="1187772"/>
                <a:ext cx="1511630" cy="1513107"/>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grpFill/>
              <a:ln>
                <a:noFill/>
              </a:ln>
            </p:spPr>
            <p:txBody>
              <a:bodyPr vert="horz" wrap="square" lIns="68580" tIns="34290" rIns="68580" bIns="34290" numCol="1" anchor="t" anchorCtr="0" compatLnSpc="1"/>
              <a:lstStyle/>
              <a:p>
                <a:endParaRPr lang="id-ID" sz="1350"/>
              </a:p>
            </p:txBody>
          </p:sp>
          <p:sp>
            <p:nvSpPr>
              <p:cNvPr id="21" name="Freeform 20"/>
              <p:cNvSpPr>
                <a:spLocks noEditPoints="1"/>
              </p:cNvSpPr>
              <p:nvPr/>
            </p:nvSpPr>
            <p:spPr bwMode="auto">
              <a:xfrm>
                <a:off x="6434166" y="2089164"/>
                <a:ext cx="1050274" cy="105130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grpFill/>
              <a:ln w="28575">
                <a:solidFill>
                  <a:srgbClr val="222A35"/>
                </a:solidFill>
              </a:ln>
            </p:spPr>
            <p:txBody>
              <a:bodyPr vert="horz" wrap="square" lIns="68580" tIns="34290" rIns="68580" bIns="34290" numCol="1" anchor="t" anchorCtr="0" compatLnSpc="1"/>
              <a:lstStyle/>
              <a:p>
                <a:endParaRPr lang="id-ID" sz="1350"/>
              </a:p>
            </p:txBody>
          </p:sp>
        </p:grpSp>
      </p:grpSp>
      <p:sp>
        <p:nvSpPr>
          <p:cNvPr id="18" name="Rectangle 17"/>
          <p:cNvSpPr/>
          <p:nvPr/>
        </p:nvSpPr>
        <p:spPr>
          <a:xfrm>
            <a:off x="3653853" y="3844496"/>
            <a:ext cx="2102370" cy="553085"/>
          </a:xfrm>
          <a:prstGeom prst="rect">
            <a:avLst/>
          </a:prstGeom>
        </p:spPr>
        <p:txBody>
          <a:bodyPr wrap="square">
            <a:spAutoFit/>
          </a:bodyPr>
          <a:lstStyle/>
          <a:p>
            <a:r>
              <a:rPr lang="en-IN" sz="3000" dirty="0" smtClean="0"/>
              <a:t>Thanks You</a:t>
            </a:r>
            <a:endParaRPr lang="en-IN" sz="3000" dirty="0"/>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250" fill="hold"/>
                                        <p:tgtEl>
                                          <p:spTgt spid="12"/>
                                        </p:tgtEl>
                                        <p:attrNameLst>
                                          <p:attrName>ppt_w</p:attrName>
                                        </p:attrNameLst>
                                      </p:cBhvr>
                                      <p:tavLst>
                                        <p:tav tm="0">
                                          <p:val>
                                            <p:fltVal val="0"/>
                                          </p:val>
                                        </p:tav>
                                        <p:tav tm="100000">
                                          <p:val>
                                            <p:strVal val="#ppt_w"/>
                                          </p:val>
                                        </p:tav>
                                      </p:tavLst>
                                    </p:anim>
                                    <p:anim calcmode="lin" valueType="num">
                                      <p:cBhvr>
                                        <p:cTn id="24" dur="250" fill="hold"/>
                                        <p:tgtEl>
                                          <p:spTgt spid="12"/>
                                        </p:tgtEl>
                                        <p:attrNameLst>
                                          <p:attrName>ppt_h</p:attrName>
                                        </p:attrNameLst>
                                      </p:cBhvr>
                                      <p:tavLst>
                                        <p:tav tm="0">
                                          <p:val>
                                            <p:fltVal val="0"/>
                                          </p:val>
                                        </p:tav>
                                        <p:tav tm="100000">
                                          <p:val>
                                            <p:strVal val="#ppt_h"/>
                                          </p:val>
                                        </p:tav>
                                      </p:tavLst>
                                    </p:anim>
                                    <p:animEffect transition="in" filter="fade">
                                      <p:cBhvr>
                                        <p:cTn id="25" dur="250"/>
                                        <p:tgtEl>
                                          <p:spTgt spid="12"/>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250" fill="hold"/>
                                        <p:tgtEl>
                                          <p:spTgt spid="13"/>
                                        </p:tgtEl>
                                        <p:attrNameLst>
                                          <p:attrName>ppt_w</p:attrName>
                                        </p:attrNameLst>
                                      </p:cBhvr>
                                      <p:tavLst>
                                        <p:tav tm="0">
                                          <p:val>
                                            <p:fltVal val="0"/>
                                          </p:val>
                                        </p:tav>
                                        <p:tav tm="100000">
                                          <p:val>
                                            <p:strVal val="#ppt_w"/>
                                          </p:val>
                                        </p:tav>
                                      </p:tavLst>
                                    </p:anim>
                                    <p:anim calcmode="lin" valueType="num">
                                      <p:cBhvr>
                                        <p:cTn id="30" dur="250" fill="hold"/>
                                        <p:tgtEl>
                                          <p:spTgt spid="13"/>
                                        </p:tgtEl>
                                        <p:attrNameLst>
                                          <p:attrName>ppt_h</p:attrName>
                                        </p:attrNameLst>
                                      </p:cBhvr>
                                      <p:tavLst>
                                        <p:tav tm="0">
                                          <p:val>
                                            <p:fltVal val="0"/>
                                          </p:val>
                                        </p:tav>
                                        <p:tav tm="100000">
                                          <p:val>
                                            <p:strVal val="#ppt_h"/>
                                          </p:val>
                                        </p:tav>
                                      </p:tavLst>
                                    </p:anim>
                                    <p:animEffect transition="in" filter="fade">
                                      <p:cBhvr>
                                        <p:cTn id="31" dur="250"/>
                                        <p:tgtEl>
                                          <p:spTgt spid="13"/>
                                        </p:tgtEl>
                                      </p:cBhvr>
                                    </p:animEffect>
                                  </p:childTnLst>
                                </p:cTn>
                              </p:par>
                            </p:childTnLst>
                          </p:cTn>
                        </p:par>
                        <p:par>
                          <p:cTn id="32" fill="hold">
                            <p:stCondLst>
                              <p:cond delay="3000"/>
                            </p:stCondLst>
                            <p:childTnLst>
                              <p:par>
                                <p:cTn id="33" presetID="53" presetClass="entr" presetSubtype="16"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250" fill="hold"/>
                                        <p:tgtEl>
                                          <p:spTgt spid="14"/>
                                        </p:tgtEl>
                                        <p:attrNameLst>
                                          <p:attrName>ppt_w</p:attrName>
                                        </p:attrNameLst>
                                      </p:cBhvr>
                                      <p:tavLst>
                                        <p:tav tm="0">
                                          <p:val>
                                            <p:fltVal val="0"/>
                                          </p:val>
                                        </p:tav>
                                        <p:tav tm="100000">
                                          <p:val>
                                            <p:strVal val="#ppt_w"/>
                                          </p:val>
                                        </p:tav>
                                      </p:tavLst>
                                    </p:anim>
                                    <p:anim calcmode="lin" valueType="num">
                                      <p:cBhvr>
                                        <p:cTn id="36" dur="250" fill="hold"/>
                                        <p:tgtEl>
                                          <p:spTgt spid="14"/>
                                        </p:tgtEl>
                                        <p:attrNameLst>
                                          <p:attrName>ppt_h</p:attrName>
                                        </p:attrNameLst>
                                      </p:cBhvr>
                                      <p:tavLst>
                                        <p:tav tm="0">
                                          <p:val>
                                            <p:fltVal val="0"/>
                                          </p:val>
                                        </p:tav>
                                        <p:tav tm="100000">
                                          <p:val>
                                            <p:strVal val="#ppt_h"/>
                                          </p:val>
                                        </p:tav>
                                      </p:tavLst>
                                    </p:anim>
                                    <p:animEffect transition="in" filter="fade">
                                      <p:cBhvr>
                                        <p:cTn id="37" dur="250"/>
                                        <p:tgtEl>
                                          <p:spTgt spid="14"/>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250" fill="hold"/>
                                        <p:tgtEl>
                                          <p:spTgt spid="15"/>
                                        </p:tgtEl>
                                        <p:attrNameLst>
                                          <p:attrName>ppt_w</p:attrName>
                                        </p:attrNameLst>
                                      </p:cBhvr>
                                      <p:tavLst>
                                        <p:tav tm="0">
                                          <p:val>
                                            <p:fltVal val="0"/>
                                          </p:val>
                                        </p:tav>
                                        <p:tav tm="100000">
                                          <p:val>
                                            <p:strVal val="#ppt_w"/>
                                          </p:val>
                                        </p:tav>
                                      </p:tavLst>
                                    </p:anim>
                                    <p:anim calcmode="lin" valueType="num">
                                      <p:cBhvr>
                                        <p:cTn id="42" dur="250" fill="hold"/>
                                        <p:tgtEl>
                                          <p:spTgt spid="15"/>
                                        </p:tgtEl>
                                        <p:attrNameLst>
                                          <p:attrName>ppt_h</p:attrName>
                                        </p:attrNameLst>
                                      </p:cBhvr>
                                      <p:tavLst>
                                        <p:tav tm="0">
                                          <p:val>
                                            <p:fltVal val="0"/>
                                          </p:val>
                                        </p:tav>
                                        <p:tav tm="100000">
                                          <p:val>
                                            <p:strVal val="#ppt_h"/>
                                          </p:val>
                                        </p:tav>
                                      </p:tavLst>
                                    </p:anim>
                                    <p:animEffect transition="in" filter="fade">
                                      <p:cBhvr>
                                        <p:cTn id="43" dur="250"/>
                                        <p:tgtEl>
                                          <p:spTgt spid="15"/>
                                        </p:tgtEl>
                                      </p:cBhvr>
                                    </p:animEffect>
                                  </p:childTnLst>
                                </p:cTn>
                              </p:par>
                            </p:childTnLst>
                          </p:cTn>
                        </p:par>
                        <p:par>
                          <p:cTn id="44" fill="hold">
                            <p:stCondLst>
                              <p:cond delay="4000"/>
                            </p:stCondLst>
                            <p:childTnLst>
                              <p:par>
                                <p:cTn id="45" presetID="53" presetClass="entr" presetSubtype="16"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250" fill="hold"/>
                                        <p:tgtEl>
                                          <p:spTgt spid="16"/>
                                        </p:tgtEl>
                                        <p:attrNameLst>
                                          <p:attrName>ppt_w</p:attrName>
                                        </p:attrNameLst>
                                      </p:cBhvr>
                                      <p:tavLst>
                                        <p:tav tm="0">
                                          <p:val>
                                            <p:fltVal val="0"/>
                                          </p:val>
                                        </p:tav>
                                        <p:tav tm="100000">
                                          <p:val>
                                            <p:strVal val="#ppt_w"/>
                                          </p:val>
                                        </p:tav>
                                      </p:tavLst>
                                    </p:anim>
                                    <p:anim calcmode="lin" valueType="num">
                                      <p:cBhvr>
                                        <p:cTn id="48" dur="250" fill="hold"/>
                                        <p:tgtEl>
                                          <p:spTgt spid="16"/>
                                        </p:tgtEl>
                                        <p:attrNameLst>
                                          <p:attrName>ppt_h</p:attrName>
                                        </p:attrNameLst>
                                      </p:cBhvr>
                                      <p:tavLst>
                                        <p:tav tm="0">
                                          <p:val>
                                            <p:fltVal val="0"/>
                                          </p:val>
                                        </p:tav>
                                        <p:tav tm="100000">
                                          <p:val>
                                            <p:strVal val="#ppt_h"/>
                                          </p:val>
                                        </p:tav>
                                      </p:tavLst>
                                    </p:anim>
                                    <p:animEffect transition="in" filter="fade">
                                      <p:cBhvr>
                                        <p:cTn id="49" dur="250"/>
                                        <p:tgtEl>
                                          <p:spTgt spid="16"/>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250" fill="hold"/>
                                        <p:tgtEl>
                                          <p:spTgt spid="17"/>
                                        </p:tgtEl>
                                        <p:attrNameLst>
                                          <p:attrName>ppt_w</p:attrName>
                                        </p:attrNameLst>
                                      </p:cBhvr>
                                      <p:tavLst>
                                        <p:tav tm="0">
                                          <p:val>
                                            <p:fltVal val="0"/>
                                          </p:val>
                                        </p:tav>
                                        <p:tav tm="100000">
                                          <p:val>
                                            <p:strVal val="#ppt_w"/>
                                          </p:val>
                                        </p:tav>
                                      </p:tavLst>
                                    </p:anim>
                                    <p:anim calcmode="lin" valueType="num">
                                      <p:cBhvr>
                                        <p:cTn id="54" dur="250" fill="hold"/>
                                        <p:tgtEl>
                                          <p:spTgt spid="17"/>
                                        </p:tgtEl>
                                        <p:attrNameLst>
                                          <p:attrName>ppt_h</p:attrName>
                                        </p:attrNameLst>
                                      </p:cBhvr>
                                      <p:tavLst>
                                        <p:tav tm="0">
                                          <p:val>
                                            <p:fltVal val="0"/>
                                          </p:val>
                                        </p:tav>
                                        <p:tav tm="100000">
                                          <p:val>
                                            <p:strVal val="#ppt_h"/>
                                          </p:val>
                                        </p:tav>
                                      </p:tavLst>
                                    </p:anim>
                                    <p:animEffect transition="in" filter="fade">
                                      <p:cBhvr>
                                        <p:cTn id="55"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bldLvl="0" animBg="1"/>
      <p:bldP spid="13" grpId="0" bldLvl="0" animBg="1"/>
      <p:bldP spid="14" grpId="0" bldLvl="0" animBg="1"/>
      <p:bldP spid="15" grpId="0" bldLvl="0" animBg="1"/>
      <p:bldP spid="16" grpId="0" bldLvl="0" animBg="1"/>
      <p:bldP spid="17"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chemeClr val="accent1"/>
                </a:solidFill>
                <a:effectLst>
                  <a:outerShdw blurRad="38100" dist="25400" dir="5400000" algn="ctr" rotWithShape="0">
                    <a:srgbClr val="6E747A">
                      <a:alpha val="43000"/>
                    </a:srgbClr>
                  </a:outerShdw>
                </a:effectLst>
              </a:rPr>
              <a:t>Introduction</a:t>
            </a:r>
            <a:endParaRPr lang="en-US">
              <a:solidFill>
                <a:schemeClr val="accent1"/>
              </a:solidFill>
              <a:effectLst>
                <a:outerShdw blurRad="38100" dist="25400" dir="5400000" algn="ctr" rotWithShape="0">
                  <a:srgbClr val="6E747A">
                    <a:alpha val="43000"/>
                  </a:srgbClr>
                </a:outerShdw>
              </a:effectLst>
            </a:endParaRPr>
          </a:p>
        </p:txBody>
      </p:sp>
      <p:sp>
        <p:nvSpPr>
          <p:cNvPr id="3" name="Content Placeholder 2"/>
          <p:cNvSpPr>
            <a:spLocks noGrp="1"/>
          </p:cNvSpPr>
          <p:nvPr>
            <p:ph idx="1"/>
          </p:nvPr>
        </p:nvSpPr>
        <p:spPr/>
        <p:txBody>
          <a:bodyPr>
            <a:normAutofit fontScale="70000"/>
          </a:bodyPr>
          <a:p>
            <a:pPr algn="just">
              <a:buFont typeface="Wingdings" panose="05000000000000000000" charset="0"/>
              <a:buChar char="v"/>
            </a:pPr>
            <a:r>
              <a:rPr lang="en-US" sz="3600"/>
              <a:t>The main functionality of this project is to track the real time data of vehicle tracking in kia motor workshop permises in different area.</a:t>
            </a:r>
            <a:endParaRPr lang="en-US" sz="3600"/>
          </a:p>
          <a:p>
            <a:pPr algn="just">
              <a:buFont typeface="Wingdings" panose="05000000000000000000" charset="0"/>
              <a:buChar char="v"/>
            </a:pPr>
            <a:r>
              <a:rPr lang="en-US" sz="3600"/>
              <a:t>For this purpose the authorized vehicle is given RFID Hanging Tags.</a:t>
            </a:r>
            <a:endParaRPr lang="en-US" sz="3600"/>
          </a:p>
          <a:p>
            <a:pPr algn="just">
              <a:buFont typeface="Wingdings" panose="05000000000000000000" charset="0"/>
              <a:buChar char="v"/>
            </a:pPr>
            <a:r>
              <a:rPr lang="en-US" sz="3600"/>
              <a:t>The RFID Hanging Tags contains  an integrated circuit that is used for storing processing information through modulating and demodulating of  the radio frequency  signal that is being transmitted.</a:t>
            </a:r>
            <a:endParaRPr lang="en-US" sz="3600"/>
          </a:p>
          <a:p>
            <a:pPr algn="just">
              <a:buFont typeface="Wingdings" panose="05000000000000000000" charset="0"/>
              <a:buChar char="v"/>
            </a:pPr>
            <a:r>
              <a:rPr lang="en-US" sz="3600"/>
              <a:t>Thus the data stored in this Tags is reffered as the tracking of the vehicles.</a:t>
            </a:r>
            <a:endParaRPr lang="en-US" sz="3600"/>
          </a:p>
          <a:p>
            <a:pPr marL="0" indent="0" algn="just">
              <a:buFont typeface="Wingdings" panose="05000000000000000000" charset="0"/>
              <a:buNone/>
            </a:pPr>
            <a:endParaRPr lang="en-US" sz="3600"/>
          </a:p>
          <a:p>
            <a:pPr marL="0" indent="0" algn="l">
              <a:buFont typeface="Wingdings" panose="05000000000000000000" charset="0"/>
              <a:buNone/>
            </a:pPr>
            <a:endParaRPr lang="en-US" sz="1600"/>
          </a:p>
          <a:p>
            <a:pPr algn="l">
              <a:buFont typeface="Wingdings" panose="05000000000000000000" charset="0"/>
              <a:buChar char="v"/>
            </a:pPr>
            <a:endParaRPr lang="en-US" sz="1600"/>
          </a:p>
          <a:p>
            <a:pPr algn="l">
              <a:buFont typeface="Wingdings" panose="05000000000000000000" charset="0"/>
              <a:buChar char="v"/>
            </a:pPr>
            <a:endParaRPr lang="en-US" sz="1600"/>
          </a:p>
          <a:p>
            <a:pPr algn="l">
              <a:buFont typeface="Wingdings" panose="05000000000000000000" charset="0"/>
              <a:buChar char="v"/>
            </a:pPr>
            <a:endParaRPr lang="en-US" sz="160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520700"/>
            <a:ext cx="7086600" cy="897255"/>
          </a:xfrm>
        </p:spPr>
        <p:txBody>
          <a:bodyPr/>
          <a:p>
            <a:r>
              <a:rPr lang="en-US">
                <a:ln/>
                <a:solidFill>
                  <a:schemeClr val="accent1"/>
                </a:solidFill>
                <a:effectLst>
                  <a:outerShdw blurRad="38100" dist="25400" dir="5400000" algn="ctr" rotWithShape="0">
                    <a:srgbClr val="6E747A">
                      <a:alpha val="43000"/>
                    </a:srgbClr>
                  </a:outerShdw>
                </a:effectLst>
                <a:cs typeface="+mj-lt"/>
              </a:rPr>
              <a:t>Complete Solution</a:t>
            </a:r>
            <a:r>
              <a:rPr lang="en-US">
                <a:latin typeface="Trebuchet MS" panose="020B0603020202020204" charset="0"/>
                <a:cs typeface="Trebuchet MS" panose="020B0603020202020204" charset="0"/>
              </a:rPr>
              <a:t> </a:t>
            </a:r>
            <a:endParaRPr lang="en-US">
              <a:latin typeface="Trebuchet MS" panose="020B0603020202020204" charset="0"/>
              <a:cs typeface="Trebuchet MS" panose="020B0603020202020204" charset="0"/>
            </a:endParaRPr>
          </a:p>
        </p:txBody>
      </p:sp>
      <p:sp>
        <p:nvSpPr>
          <p:cNvPr id="3" name="Text Box 2"/>
          <p:cNvSpPr txBox="1"/>
          <p:nvPr/>
        </p:nvSpPr>
        <p:spPr>
          <a:xfrm>
            <a:off x="652780" y="1621155"/>
            <a:ext cx="8025130" cy="4707890"/>
          </a:xfrm>
          <a:prstGeom prst="rect">
            <a:avLst/>
          </a:prstGeom>
          <a:noFill/>
        </p:spPr>
        <p:txBody>
          <a:bodyPr wrap="square" rtlCol="0" anchor="t">
            <a:spAutoFit/>
          </a:bodyPr>
          <a:p>
            <a:pPr marL="342900" indent="-342900" algn="just">
              <a:buFont typeface="Wingdings" panose="05000000000000000000" charset="0"/>
              <a:buChar char="v"/>
            </a:pPr>
            <a:r>
              <a:rPr lang="en-IN" sz="2500" dirty="0" smtClean="0">
                <a:latin typeface="+mj-lt"/>
                <a:ea typeface="Verdana" panose="020B0604030504040204" charset="0"/>
                <a:cs typeface="+mj-lt"/>
                <a:sym typeface="+mn-ea"/>
              </a:rPr>
              <a:t>RFID Reader will be fixed </a:t>
            </a:r>
            <a:endParaRPr lang="en-IN" sz="2500" dirty="0" smtClean="0">
              <a:latin typeface="+mj-lt"/>
              <a:ea typeface="Verdana" panose="020B0604030504040204" charset="0"/>
              <a:cs typeface="+mj-lt"/>
            </a:endParaRPr>
          </a:p>
          <a:p>
            <a:pPr marL="342900" indent="-342900" algn="just">
              <a:buFont typeface="Wingdings" panose="05000000000000000000" charset="0"/>
              <a:buChar char="v"/>
            </a:pPr>
            <a:endParaRPr lang="en-IN" sz="2500" dirty="0" smtClean="0">
              <a:latin typeface="+mj-lt"/>
              <a:ea typeface="Verdana" panose="020B0604030504040204" charset="0"/>
              <a:cs typeface="+mj-lt"/>
            </a:endParaRPr>
          </a:p>
          <a:p>
            <a:pPr marL="342900" indent="-342900" algn="just">
              <a:buFont typeface="Wingdings" panose="05000000000000000000" charset="0"/>
              <a:buChar char="v"/>
            </a:pPr>
            <a:r>
              <a:rPr lang="en-IN" sz="2500" dirty="0" smtClean="0">
                <a:latin typeface="+mj-lt"/>
                <a:ea typeface="Verdana" panose="020B0604030504040204" charset="0"/>
                <a:cs typeface="+mj-lt"/>
                <a:sym typeface="+mn-ea"/>
              </a:rPr>
              <a:t>RFID windshield tags will provided to each vehicle.</a:t>
            </a:r>
            <a:endParaRPr lang="en-IN" sz="2500" dirty="0" smtClean="0">
              <a:latin typeface="+mj-lt"/>
              <a:ea typeface="Verdana" panose="020B0604030504040204" charset="0"/>
              <a:cs typeface="+mj-lt"/>
            </a:endParaRPr>
          </a:p>
          <a:p>
            <a:pPr marL="342900" indent="-342900" algn="just">
              <a:buFont typeface="Wingdings" panose="05000000000000000000" charset="0"/>
              <a:buChar char="v"/>
            </a:pPr>
            <a:endParaRPr lang="en-IN" sz="2500" dirty="0" smtClean="0">
              <a:latin typeface="+mj-lt"/>
              <a:ea typeface="Verdana" panose="020B0604030504040204" charset="0"/>
              <a:cs typeface="+mj-lt"/>
            </a:endParaRPr>
          </a:p>
          <a:p>
            <a:pPr marL="342900" indent="-342900" algn="just">
              <a:buFont typeface="Wingdings" panose="05000000000000000000" charset="0"/>
              <a:buChar char="v"/>
            </a:pPr>
            <a:r>
              <a:rPr lang="en-IN" sz="2500" dirty="0" smtClean="0">
                <a:latin typeface="+mj-lt"/>
                <a:ea typeface="Verdana" panose="020B0604030504040204" charset="0"/>
                <a:cs typeface="+mj-lt"/>
                <a:sym typeface="+mn-ea"/>
              </a:rPr>
              <a:t>When Vehicle reaches in front of the reading range ,Reader will read the RFID tag and will push the tag id to KIA Server.</a:t>
            </a:r>
            <a:endParaRPr lang="en-IN" sz="2500" dirty="0" smtClean="0">
              <a:latin typeface="+mj-lt"/>
              <a:ea typeface="Verdana" panose="020B0604030504040204" charset="0"/>
              <a:cs typeface="+mj-lt"/>
            </a:endParaRPr>
          </a:p>
          <a:p>
            <a:pPr marL="342900" indent="-342900" algn="just">
              <a:buFont typeface="Wingdings" panose="05000000000000000000" charset="0"/>
              <a:buChar char="v"/>
            </a:pPr>
            <a:endParaRPr lang="en-IN" sz="2500" dirty="0" smtClean="0">
              <a:latin typeface="+mj-lt"/>
              <a:ea typeface="Verdana" panose="020B0604030504040204" charset="0"/>
              <a:cs typeface="+mj-lt"/>
            </a:endParaRPr>
          </a:p>
          <a:p>
            <a:pPr marL="342900" indent="-342900" algn="just">
              <a:buFont typeface="Wingdings" panose="05000000000000000000" charset="0"/>
              <a:buChar char="v"/>
            </a:pPr>
            <a:r>
              <a:rPr lang="en-IN" sz="2500" dirty="0" smtClean="0">
                <a:latin typeface="+mj-lt"/>
                <a:ea typeface="Verdana" panose="020B0604030504040204" charset="0"/>
                <a:cs typeface="+mj-lt"/>
                <a:sym typeface="+mn-ea"/>
              </a:rPr>
              <a:t>Data Integration will be done through web service / RFC provided by the KIA</a:t>
            </a:r>
            <a:endParaRPr lang="en-IN" sz="2500" dirty="0" smtClean="0">
              <a:latin typeface="+mj-lt"/>
              <a:ea typeface="Verdana" panose="020B0604030504040204" charset="0"/>
              <a:cs typeface="+mj-lt"/>
            </a:endParaRPr>
          </a:p>
          <a:p>
            <a:pPr marL="285750" indent="-285750">
              <a:buFont typeface="Wingdings" panose="05000000000000000000" charset="0"/>
              <a:buChar char="v"/>
            </a:pPr>
            <a:endParaRPr lang="en-US" sz="2500">
              <a:latin typeface="+mj-lt"/>
              <a:cs typeface="+mj-lt"/>
            </a:endParaRPr>
          </a:p>
          <a:p>
            <a:pPr marL="285750" indent="-285750">
              <a:buFont typeface="Wingdings" panose="05000000000000000000" charset="0"/>
              <a:buChar char="v"/>
            </a:pPr>
            <a:endParaRPr lang="en-US" sz="2500">
              <a:latin typeface="+mj-lt"/>
              <a:cs typeface="+mj-l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threePt" dir="t"/>
            </a:scene3d>
          </a:bodyPr>
          <a:p>
            <a:r>
              <a:rPr lang="en-US">
                <a:ln/>
                <a:solidFill>
                  <a:schemeClr val="accent1"/>
                </a:solidFill>
                <a:effectLst>
                  <a:outerShdw blurRad="38100" dist="25400" dir="5400000" algn="ctr" rotWithShape="0">
                    <a:srgbClr val="6E747A">
                      <a:alpha val="43000"/>
                    </a:srgbClr>
                  </a:outerShdw>
                </a:effectLst>
                <a:latin typeface="Trebuchet MS" panose="020B0603020202020204" charset="0"/>
                <a:cs typeface="Trebuchet MS" panose="020B0603020202020204" charset="0"/>
              </a:rPr>
              <a:t>Components of VTS</a:t>
            </a:r>
            <a:endParaRPr lang="en-US">
              <a:ln/>
              <a:solidFill>
                <a:schemeClr val="accent1"/>
              </a:solidFill>
              <a:effectLst>
                <a:outerShdw blurRad="38100" dist="25400" dir="5400000" algn="ctr" rotWithShape="0">
                  <a:srgbClr val="6E747A">
                    <a:alpha val="43000"/>
                  </a:srgbClr>
                </a:outerShdw>
              </a:effectLst>
              <a:latin typeface="Trebuchet MS" panose="020B0603020202020204" charset="0"/>
              <a:cs typeface="Trebuchet MS" panose="020B0603020202020204" charset="0"/>
            </a:endParaRPr>
          </a:p>
        </p:txBody>
      </p:sp>
      <p:sp>
        <p:nvSpPr>
          <p:cNvPr id="3" name="Content Placeholder 2"/>
          <p:cNvSpPr>
            <a:spLocks noGrp="1"/>
          </p:cNvSpPr>
          <p:nvPr>
            <p:ph idx="1"/>
          </p:nvPr>
        </p:nvSpPr>
        <p:spPr>
          <a:xfrm>
            <a:off x="457200" y="1600200"/>
            <a:ext cx="8229600" cy="2841625"/>
          </a:xfrm>
        </p:spPr>
        <p:txBody>
          <a:bodyPr/>
          <a:p>
            <a:pPr>
              <a:buFont typeface="Wingdings" panose="05000000000000000000" charset="0"/>
              <a:buChar char="v"/>
            </a:pPr>
            <a:r>
              <a:rPr lang="en-US" sz="2800" dirty="0" smtClean="0">
                <a:latin typeface="+mj-lt"/>
                <a:cs typeface="+mj-lt"/>
                <a:sym typeface="+mn-ea"/>
              </a:rPr>
              <a:t>RFID Reader </a:t>
            </a:r>
            <a:endParaRPr lang="en-US" sz="2800" dirty="0" smtClean="0">
              <a:latin typeface="+mj-lt"/>
              <a:cs typeface="+mj-lt"/>
            </a:endParaRPr>
          </a:p>
          <a:p>
            <a:pPr>
              <a:buFont typeface="Wingdings" panose="05000000000000000000" charset="0"/>
              <a:buChar char="v"/>
            </a:pPr>
            <a:r>
              <a:rPr lang="en-US" sz="2800" dirty="0" smtClean="0">
                <a:latin typeface="+mj-lt"/>
                <a:cs typeface="+mj-lt"/>
                <a:sym typeface="+mn-ea"/>
              </a:rPr>
              <a:t>RFID Antenna </a:t>
            </a:r>
            <a:endParaRPr lang="en-US" sz="2800" dirty="0" smtClean="0">
              <a:latin typeface="+mj-lt"/>
              <a:cs typeface="+mj-lt"/>
            </a:endParaRPr>
          </a:p>
          <a:p>
            <a:pPr>
              <a:buFont typeface="Wingdings" panose="05000000000000000000" charset="0"/>
              <a:buChar char="v"/>
            </a:pPr>
            <a:r>
              <a:rPr lang="en-US" sz="2800" dirty="0" smtClean="0">
                <a:latin typeface="+mj-lt"/>
                <a:cs typeface="+mj-lt"/>
                <a:sym typeface="+mn-ea"/>
              </a:rPr>
              <a:t>RFID Tag </a:t>
            </a:r>
            <a:endParaRPr lang="en-US" sz="2800" dirty="0" smtClean="0">
              <a:latin typeface="+mj-lt"/>
              <a:cs typeface="+mj-lt"/>
            </a:endParaRPr>
          </a:p>
          <a:p>
            <a:pPr>
              <a:buFont typeface="Wingdings" panose="05000000000000000000" charset="0"/>
              <a:buChar char="v"/>
            </a:pPr>
            <a:r>
              <a:rPr lang="en-US" sz="2800" dirty="0" smtClean="0">
                <a:latin typeface="+mj-lt"/>
                <a:cs typeface="+mj-lt"/>
              </a:rPr>
              <a:t>Software Application</a:t>
            </a:r>
            <a:endParaRPr lang="en-US" dirty="0" smtClean="0">
              <a:latin typeface="Trebuchet MS" panose="020B0603020202020204" charset="0"/>
              <a:cs typeface="Trebuchet MS" panose="020B0603020202020204" charset="0"/>
            </a:endParaRPr>
          </a:p>
          <a:p>
            <a:pPr marL="0" indent="0">
              <a:buFont typeface="Wingdings" panose="05000000000000000000" charset="0"/>
              <a:buNone/>
            </a:pPr>
            <a:endParaRPr lang="en-US" dirty="0" smtClean="0">
              <a:latin typeface="Trebuchet MS" panose="020B0603020202020204" charset="0"/>
              <a:cs typeface="Trebuchet MS" panose="020B0603020202020204" charset="0"/>
            </a:endParaRPr>
          </a:p>
          <a:p>
            <a:pPr>
              <a:buFont typeface="Wingdings" panose="05000000000000000000" charset="0"/>
              <a:buChar char="v"/>
            </a:pPr>
            <a:endParaRPr lang="en-US">
              <a:latin typeface="Trebuchet MS" panose="020B0603020202020204" charset="0"/>
              <a:cs typeface="Trebuchet MS" panose="020B0603020202020204" charset="0"/>
            </a:endParaRP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threePt" dir="t"/>
            </a:scene3d>
          </a:bodyPr>
          <a:p>
            <a:r>
              <a:rPr lang="en-US">
                <a:ln/>
                <a:solidFill>
                  <a:schemeClr val="accent1"/>
                </a:solidFill>
                <a:effectLst>
                  <a:outerShdw blurRad="38100" dist="25400" dir="5400000" algn="ctr" rotWithShape="0">
                    <a:srgbClr val="6E747A">
                      <a:alpha val="43000"/>
                    </a:srgbClr>
                  </a:outerShdw>
                </a:effectLst>
              </a:rPr>
              <a:t>Hadware Components</a:t>
            </a:r>
            <a:endParaRPr lang="en-US">
              <a:ln/>
              <a:solidFill>
                <a:schemeClr val="accent1"/>
              </a:solidFill>
              <a:effectLst>
                <a:outerShdw blurRad="38100" dist="25400" dir="5400000" algn="ctr" rotWithShape="0">
                  <a:srgbClr val="6E747A">
                    <a:alpha val="43000"/>
                  </a:srgbClr>
                </a:outerShdw>
              </a:effectLst>
            </a:endParaRPr>
          </a:p>
        </p:txBody>
      </p:sp>
      <p:pic>
        <p:nvPicPr>
          <p:cNvPr id="6" name="Content Placeholder 5"/>
          <p:cNvPicPr>
            <a:picLocks noChangeAspect="1"/>
          </p:cNvPicPr>
          <p:nvPr>
            <p:ph sz="half" idx="2"/>
          </p:nvPr>
        </p:nvPicPr>
        <p:blipFill>
          <a:blip r:embed="rId1"/>
          <a:stretch>
            <a:fillRect/>
          </a:stretch>
        </p:blipFill>
        <p:spPr>
          <a:xfrm>
            <a:off x="5499735" y="1665605"/>
            <a:ext cx="2108835" cy="2137410"/>
          </a:xfrm>
          <a:prstGeom prst="rect">
            <a:avLst/>
          </a:prstGeom>
        </p:spPr>
      </p:pic>
      <p:pic>
        <p:nvPicPr>
          <p:cNvPr id="8" name="Content Placeholder 7"/>
          <p:cNvPicPr>
            <a:picLocks noChangeAspect="1"/>
          </p:cNvPicPr>
          <p:nvPr>
            <p:ph sz="half" idx="1"/>
          </p:nvPr>
        </p:nvPicPr>
        <p:blipFill>
          <a:blip r:embed="rId2"/>
          <a:stretch>
            <a:fillRect/>
          </a:stretch>
        </p:blipFill>
        <p:spPr>
          <a:xfrm>
            <a:off x="585470" y="1665605"/>
            <a:ext cx="4038600" cy="2423160"/>
          </a:xfrm>
          <a:prstGeom prst="rect">
            <a:avLst/>
          </a:prstGeom>
        </p:spPr>
      </p:pic>
      <p:pic>
        <p:nvPicPr>
          <p:cNvPr id="10" name="Picture 9"/>
          <p:cNvPicPr>
            <a:picLocks noChangeAspect="1"/>
          </p:cNvPicPr>
          <p:nvPr/>
        </p:nvPicPr>
        <p:blipFill>
          <a:blip r:embed="rId3"/>
          <a:stretch>
            <a:fillRect/>
          </a:stretch>
        </p:blipFill>
        <p:spPr>
          <a:xfrm>
            <a:off x="3690620" y="3803015"/>
            <a:ext cx="1270000" cy="1892300"/>
          </a:xfrm>
          <a:prstGeom prst="rect">
            <a:avLst/>
          </a:prstGeom>
        </p:spPr>
      </p:pic>
    </p:spTree>
  </p:cSld>
  <p:clrMapOvr>
    <a:masterClrMapping/>
  </p:clrMapOvr>
  <p:transition>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scene3d>
              <a:camera prst="orthographicFront"/>
              <a:lightRig rig="threePt" dir="t"/>
            </a:scene3d>
          </a:bodyPr>
          <a:p>
            <a:r>
              <a:rPr lang="en-US" sz="2800">
                <a:ln/>
                <a:solidFill>
                  <a:schemeClr val="accent1"/>
                </a:solidFill>
                <a:effectLst>
                  <a:outerShdw blurRad="38100" dist="25400" dir="5400000" algn="ctr" rotWithShape="0">
                    <a:srgbClr val="6E747A">
                      <a:alpha val="43000"/>
                    </a:srgbClr>
                  </a:outerShdw>
                </a:effectLst>
              </a:rPr>
              <a:t>KIA WORKSHOP HARDWARE INSTALLED</a:t>
            </a:r>
            <a:endParaRPr lang="en-US" sz="2800">
              <a:ln/>
              <a:solidFill>
                <a:schemeClr val="accent1"/>
              </a:solidFill>
              <a:effectLst>
                <a:outerShdw blurRad="38100" dist="25400" dir="5400000" algn="ctr" rotWithShape="0">
                  <a:srgbClr val="6E747A">
                    <a:alpha val="43000"/>
                  </a:srgbClr>
                </a:outerShdw>
              </a:effectLst>
            </a:endParaRPr>
          </a:p>
        </p:txBody>
      </p:sp>
      <p:sp>
        <p:nvSpPr>
          <p:cNvPr id="3" name="Text Placeholder 2"/>
          <p:cNvSpPr>
            <a:spLocks noGrp="1"/>
          </p:cNvSpPr>
          <p:nvPr>
            <p:ph type="body" idx="1"/>
          </p:nvPr>
        </p:nvSpPr>
        <p:spPr/>
        <p:txBody>
          <a:bodyPr/>
          <a:p>
            <a:pPr algn="ctr"/>
            <a:r>
              <a:rPr lang="en-US"/>
              <a:t>KIA Main Entrance Gate</a:t>
            </a:r>
            <a:endParaRPr lang="en-US"/>
          </a:p>
        </p:txBody>
      </p:sp>
      <p:sp>
        <p:nvSpPr>
          <p:cNvPr id="5" name="Text Placeholder 4"/>
          <p:cNvSpPr>
            <a:spLocks noGrp="1"/>
          </p:cNvSpPr>
          <p:nvPr>
            <p:ph type="body" sz="quarter" idx="3"/>
          </p:nvPr>
        </p:nvSpPr>
        <p:spPr/>
        <p:txBody>
          <a:bodyPr/>
          <a:p>
            <a:r>
              <a:rPr lang="en-US"/>
              <a:t>KIA Workshop/Service Gate</a:t>
            </a:r>
            <a:endParaRPr lang="en-US"/>
          </a:p>
        </p:txBody>
      </p:sp>
      <p:pic>
        <p:nvPicPr>
          <p:cNvPr id="7" name="Content Placeholder 6" descr="WhatsApp Image 2020-01-02 at 17.31.41"/>
          <p:cNvPicPr>
            <a:picLocks noChangeAspect="1"/>
          </p:cNvPicPr>
          <p:nvPr>
            <p:ph sz="half" idx="2"/>
          </p:nvPr>
        </p:nvPicPr>
        <p:blipFill>
          <a:blip r:embed="rId1"/>
          <a:stretch>
            <a:fillRect/>
          </a:stretch>
        </p:blipFill>
        <p:spPr>
          <a:xfrm>
            <a:off x="457200" y="2284730"/>
            <a:ext cx="4040505" cy="3377565"/>
          </a:xfrm>
          <a:prstGeom prst="rect">
            <a:avLst/>
          </a:prstGeom>
        </p:spPr>
      </p:pic>
      <p:pic>
        <p:nvPicPr>
          <p:cNvPr id="8" name="Content Placeholder 7" descr="WhatsApp Image 2020-01-02 at 17.31.42"/>
          <p:cNvPicPr>
            <a:picLocks noChangeAspect="1"/>
          </p:cNvPicPr>
          <p:nvPr>
            <p:ph sz="quarter" idx="4"/>
          </p:nvPr>
        </p:nvPicPr>
        <p:blipFill>
          <a:blip r:embed="rId2"/>
          <a:stretch>
            <a:fillRect/>
          </a:stretch>
        </p:blipFill>
        <p:spPr>
          <a:xfrm>
            <a:off x="4645025" y="2284730"/>
            <a:ext cx="4120515" cy="3376930"/>
          </a:xfrm>
          <a:prstGeom prst="rect">
            <a:avLst/>
          </a:prstGeom>
        </p:spPr>
      </p:pic>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threePt" dir="t"/>
            </a:scene3d>
          </a:bodyPr>
          <a:p>
            <a:r>
              <a:rPr lang="en-US">
                <a:ln/>
                <a:solidFill>
                  <a:schemeClr val="accent1"/>
                </a:solidFill>
                <a:effectLst>
                  <a:outerShdw blurRad="38100" dist="25400" dir="5400000" algn="ctr" rotWithShape="0">
                    <a:srgbClr val="6E747A">
                      <a:alpha val="43000"/>
                    </a:srgbClr>
                  </a:outerShdw>
                </a:effectLst>
                <a:latin typeface="Trebuchet MS" panose="020B0603020202020204" charset="0"/>
                <a:cs typeface="Trebuchet MS" panose="020B0603020202020204" charset="0"/>
              </a:rPr>
              <a:t>Process Flow</a:t>
            </a:r>
            <a:endParaRPr lang="en-US">
              <a:ln/>
              <a:solidFill>
                <a:schemeClr val="accent1"/>
              </a:solidFill>
              <a:effectLst>
                <a:outerShdw blurRad="38100" dist="25400" dir="5400000" algn="ctr" rotWithShape="0">
                  <a:srgbClr val="6E747A">
                    <a:alpha val="43000"/>
                  </a:srgbClr>
                </a:outerShdw>
              </a:effectLst>
              <a:latin typeface="Trebuchet MS" panose="020B0603020202020204" charset="0"/>
              <a:cs typeface="Trebuchet MS" panose="020B0603020202020204" charset="0"/>
            </a:endParaRPr>
          </a:p>
        </p:txBody>
      </p:sp>
      <p:pic>
        <p:nvPicPr>
          <p:cNvPr id="4" name="Picture 3"/>
          <p:cNvPicPr>
            <a:picLocks noChangeAspect="1" noChangeArrowheads="1"/>
          </p:cNvPicPr>
          <p:nvPr>
            <p:ph idx="1"/>
          </p:nvPr>
        </p:nvPicPr>
        <p:blipFill>
          <a:blip r:embed="rId1" cstate="print"/>
          <a:srcRect/>
          <a:stretch>
            <a:fillRect/>
          </a:stretch>
        </p:blipFill>
        <p:spPr bwMode="auto">
          <a:xfrm>
            <a:off x="132080" y="1356995"/>
            <a:ext cx="8820785" cy="4862830"/>
          </a:xfrm>
          <a:prstGeom prst="rect">
            <a:avLst/>
          </a:prstGeom>
          <a:noFill/>
          <a:ln w="9525">
            <a:noFill/>
            <a:miter lim="800000"/>
            <a:headEnd/>
            <a:tailEnd/>
          </a:ln>
          <a:effectLst/>
        </p:spPr>
      </p:pic>
    </p:spTree>
  </p:cSld>
  <p:clrMapOvr>
    <a:masterClrMapping/>
  </p:clrMapOvr>
  <p:transition>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threePt" dir="t"/>
            </a:scene3d>
          </a:bodyPr>
          <a:p>
            <a:r>
              <a:rPr lang="en-US" sz="4000" noProof="0" dirty="0" smtClean="0">
                <a:ln/>
                <a:solidFill>
                  <a:schemeClr val="accent1"/>
                </a:solidFill>
                <a:effectLst>
                  <a:outerShdw blurRad="38100" dist="25400" dir="5400000" algn="ctr" rotWithShape="0">
                    <a:srgbClr val="6E747A">
                      <a:alpha val="43000"/>
                    </a:srgbClr>
                  </a:outerShdw>
                </a:effectLst>
                <a:uLnTx/>
                <a:uFillTx/>
                <a:ea typeface="Verdana" panose="020B0604030504040204" charset="0"/>
                <a:cs typeface="+mj-lt"/>
                <a:sym typeface="+mn-ea"/>
              </a:rPr>
              <a:t>System Architecture</a:t>
            </a:r>
            <a:endParaRPr lang="en-US" sz="4000" noProof="0" dirty="0" smtClean="0">
              <a:ln/>
              <a:solidFill>
                <a:schemeClr val="accent1"/>
              </a:solidFill>
              <a:effectLst>
                <a:outerShdw blurRad="38100" dist="25400" dir="5400000" algn="ctr" rotWithShape="0">
                  <a:srgbClr val="6E747A">
                    <a:alpha val="43000"/>
                  </a:srgbClr>
                </a:outerShdw>
              </a:effectLst>
              <a:uLnTx/>
              <a:uFillTx/>
              <a:ea typeface="Verdana" panose="020B0604030504040204" charset="0"/>
              <a:cs typeface="+mj-lt"/>
              <a:sym typeface="+mn-ea"/>
            </a:endParaRPr>
          </a:p>
        </p:txBody>
      </p:sp>
      <p:pic>
        <p:nvPicPr>
          <p:cNvPr id="2050" name="Picture 2"/>
          <p:cNvPicPr>
            <a:picLocks noChangeAspect="1" noChangeArrowheads="1"/>
          </p:cNvPicPr>
          <p:nvPr>
            <p:ph idx="1"/>
          </p:nvPr>
        </p:nvPicPr>
        <p:blipFill>
          <a:blip r:embed="rId1" cstate="print"/>
          <a:srcRect/>
          <a:stretch>
            <a:fillRect/>
          </a:stretch>
        </p:blipFill>
        <p:spPr bwMode="auto">
          <a:xfrm>
            <a:off x="348615" y="1515110"/>
            <a:ext cx="8601075" cy="4745990"/>
          </a:xfrm>
          <a:prstGeom prst="rect">
            <a:avLst/>
          </a:prstGeom>
          <a:noFill/>
          <a:ln w="9525">
            <a:noFill/>
            <a:miter lim="800000"/>
            <a:headEnd/>
            <a:tailEnd/>
          </a:ln>
          <a:effectLst/>
        </p:spPr>
      </p:pic>
    </p:spTree>
  </p:cSld>
  <p:clrMapOvr>
    <a:masterClrMapping/>
  </p:clrMapOvr>
  <p:transition>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le 4"/>
          <p:cNvSpPr txBox="1"/>
          <p:nvPr/>
        </p:nvSpPr>
        <p:spPr>
          <a:xfrm>
            <a:off x="407014" y="1406179"/>
            <a:ext cx="6843994" cy="498964"/>
          </a:xfrm>
          <a:prstGeom prst="rect">
            <a:avLst/>
          </a:prstGeom>
        </p:spPr>
        <p:txBody>
          <a:bodyPr wrap="square" anchor="t" anchorCtr="0">
            <a:noAutofit/>
          </a:bodyPr>
          <a:lstStyle/>
          <a:p>
            <a:pPr algn="l"/>
            <a:r>
              <a:rPr lang="en-US" sz="2250" b="1" dirty="0" smtClean="0">
                <a:latin typeface="Verdana" panose="020B0604030504040204" charset="0"/>
                <a:ea typeface="Verdana" panose="020B0604030504040204" charset="0"/>
                <a:cs typeface="Verdana" panose="020B0604030504040204" charset="0"/>
              </a:rPr>
              <a:t>Architectural Constraints 	</a:t>
            </a:r>
            <a:endParaRPr lang="en-US" sz="2250" b="1" dirty="0" smtClean="0">
              <a:latin typeface="Verdana" panose="020B0604030504040204" charset="0"/>
              <a:ea typeface="Verdana" panose="020B0604030504040204" charset="0"/>
              <a:cs typeface="Verdana" panose="020B0604030504040204" charset="0"/>
            </a:endParaRPr>
          </a:p>
        </p:txBody>
      </p:sp>
      <p:sp>
        <p:nvSpPr>
          <p:cNvPr id="16" name="TextBox 15"/>
          <p:cNvSpPr txBox="1"/>
          <p:nvPr/>
        </p:nvSpPr>
        <p:spPr>
          <a:xfrm>
            <a:off x="644567" y="1775730"/>
            <a:ext cx="7212738" cy="1060450"/>
          </a:xfrm>
          <a:prstGeom prst="rect">
            <a:avLst/>
          </a:prstGeom>
          <a:noFill/>
        </p:spPr>
        <p:txBody>
          <a:bodyPr wrap="square" rtlCol="0">
            <a:spAutoFit/>
          </a:bodyPr>
          <a:lstStyle/>
          <a:p>
            <a:pPr marL="514350" indent="-514350">
              <a:buFont typeface="Wingdings" panose="05000000000000000000" charset="0"/>
              <a:buChar char="v"/>
            </a:pPr>
            <a:r>
              <a:rPr lang="en-US" sz="1950" dirty="0" smtClean="0"/>
              <a:t>Application will be developed in C#.Net /Vb.net.</a:t>
            </a:r>
            <a:endParaRPr lang="en-US" sz="1950" dirty="0" smtClean="0"/>
          </a:p>
          <a:p>
            <a:pPr marL="514350" indent="-514350">
              <a:buFont typeface="Wingdings" panose="05000000000000000000" charset="0"/>
              <a:buChar char="v"/>
            </a:pPr>
            <a:r>
              <a:rPr lang="en-US" sz="1950" dirty="0" smtClean="0"/>
              <a:t>Local database to store transaction data(MSSQL/MYSQL).</a:t>
            </a:r>
            <a:endParaRPr lang="en-US" sz="1950" dirty="0" smtClean="0"/>
          </a:p>
          <a:p>
            <a:pPr>
              <a:buFont typeface="Wingdings" panose="05000000000000000000" pitchFamily="2" charset="2"/>
              <a:buChar char="ü"/>
            </a:pPr>
            <a:endParaRPr lang="en-IN" sz="2400" dirty="0" smtClean="0">
              <a:latin typeface="Verdana" panose="020B0604030504040204" charset="0"/>
            </a:endParaRPr>
          </a:p>
        </p:txBody>
      </p:sp>
      <p:sp>
        <p:nvSpPr>
          <p:cNvPr id="4" name="Title 4"/>
          <p:cNvSpPr txBox="1"/>
          <p:nvPr/>
        </p:nvSpPr>
        <p:spPr>
          <a:xfrm>
            <a:off x="405383" y="3503590"/>
            <a:ext cx="8111600" cy="331998"/>
          </a:xfrm>
          <a:prstGeom prst="rect">
            <a:avLst/>
          </a:prstGeom>
        </p:spPr>
        <p:txBody>
          <a:bodyPr wrap="square" anchor="t" anchorCtr="0">
            <a:noAutofit/>
          </a:bodyPr>
          <a:lstStyle/>
          <a:p>
            <a:r>
              <a:rPr lang="en-US" sz="2250" b="1" dirty="0" smtClean="0">
                <a:latin typeface="Verdana" panose="020B0604030504040204" charset="0"/>
                <a:ea typeface="Verdana" panose="020B0604030504040204" charset="0"/>
                <a:cs typeface="Verdana" panose="020B0604030504040204" charset="0"/>
              </a:rPr>
              <a:t>Related Programs, Projects, and Applications 	</a:t>
            </a:r>
            <a:endParaRPr lang="en-US" sz="2250" b="1" dirty="0" smtClean="0">
              <a:latin typeface="Verdana" panose="020B0604030504040204" charset="0"/>
              <a:ea typeface="Verdana" panose="020B0604030504040204" charset="0"/>
              <a:cs typeface="Verdana" panose="020B0604030504040204" charset="0"/>
            </a:endParaRPr>
          </a:p>
          <a:p>
            <a:r>
              <a:rPr lang="en-US" sz="2400" b="1" dirty="0" smtClean="0">
                <a:latin typeface="Verdana" panose="020B0604030504040204" charset="0"/>
                <a:ea typeface="Verdana" panose="020B0604030504040204" charset="0"/>
                <a:cs typeface="Verdana" panose="020B0604030504040204" charset="0"/>
              </a:rPr>
              <a:t> 	</a:t>
            </a:r>
            <a:endParaRPr lang="en-US" sz="2400" b="1" dirty="0" smtClean="0">
              <a:latin typeface="Verdana" panose="020B0604030504040204" charset="0"/>
              <a:ea typeface="Verdana" panose="020B0604030504040204" charset="0"/>
              <a:cs typeface="Verdana" panose="020B0604030504040204" charset="0"/>
            </a:endParaRPr>
          </a:p>
        </p:txBody>
      </p:sp>
      <p:sp>
        <p:nvSpPr>
          <p:cNvPr id="5" name="TextBox 4"/>
          <p:cNvSpPr txBox="1"/>
          <p:nvPr/>
        </p:nvSpPr>
        <p:spPr>
          <a:xfrm>
            <a:off x="611502" y="3889877"/>
            <a:ext cx="8532498" cy="1037590"/>
          </a:xfrm>
          <a:prstGeom prst="rect">
            <a:avLst/>
          </a:prstGeom>
          <a:noFill/>
        </p:spPr>
        <p:txBody>
          <a:bodyPr wrap="square" rtlCol="0">
            <a:spAutoFit/>
          </a:bodyPr>
          <a:lstStyle/>
          <a:p>
            <a:pPr marL="342900" indent="-342900" algn="just">
              <a:buFont typeface="Wingdings" panose="05000000000000000000" charset="0"/>
              <a:buChar char="v"/>
            </a:pPr>
            <a:r>
              <a:rPr lang="en-US" sz="1950" dirty="0" smtClean="0"/>
              <a:t>Integration with KIA’s Vehicle Tracking System through web service or socket   communication</a:t>
            </a:r>
            <a:r>
              <a:rPr lang="en-US" sz="2100" b="1" dirty="0" smtClean="0"/>
              <a:t>	</a:t>
            </a:r>
            <a:endParaRPr lang="en-US" sz="2100" b="1" dirty="0" smtClean="0"/>
          </a:p>
          <a:p>
            <a:pPr marL="342900" indent="-342900">
              <a:buFont typeface="Wingdings" panose="05000000000000000000" charset="0"/>
              <a:buChar char="v"/>
            </a:pPr>
            <a:endParaRPr lang="en-IN" sz="2100" b="1" dirty="0" smtClean="0">
              <a:latin typeface="Verdana" panose="020B0604030504040204" charset="0"/>
            </a:endParaRPr>
          </a:p>
        </p:txBody>
      </p:sp>
      <p:sp>
        <p:nvSpPr>
          <p:cNvPr id="7" name="Title 4"/>
          <p:cNvSpPr txBox="1"/>
          <p:nvPr/>
        </p:nvSpPr>
        <p:spPr>
          <a:xfrm>
            <a:off x="408237" y="4568621"/>
            <a:ext cx="8111600" cy="498964"/>
          </a:xfrm>
          <a:prstGeom prst="rect">
            <a:avLst/>
          </a:prstGeom>
        </p:spPr>
        <p:txBody>
          <a:bodyPr wrap="square" anchor="t" anchorCtr="0">
            <a:noAutofit/>
          </a:bodyPr>
          <a:lstStyle/>
          <a:p>
            <a:r>
              <a:rPr lang="en-US" sz="2250" b="1" dirty="0" smtClean="0">
                <a:latin typeface="Verdana" panose="020B0604030504040204" charset="0"/>
                <a:ea typeface="Verdana" panose="020B0604030504040204" charset="0"/>
                <a:cs typeface="Verdana" panose="020B0604030504040204" charset="0"/>
              </a:rPr>
              <a:t>Server Configuration	</a:t>
            </a:r>
            <a:endParaRPr lang="en-US" sz="2250" b="1" dirty="0" smtClean="0">
              <a:latin typeface="Verdana" panose="020B0604030504040204" charset="0"/>
              <a:ea typeface="Verdana" panose="020B0604030504040204" charset="0"/>
              <a:cs typeface="Verdana" panose="020B0604030504040204" charset="0"/>
            </a:endParaRPr>
          </a:p>
          <a:p>
            <a:r>
              <a:rPr lang="en-US" sz="2400" b="1" dirty="0" smtClean="0">
                <a:latin typeface="Verdana" panose="020B0604030504040204" charset="0"/>
                <a:ea typeface="Verdana" panose="020B0604030504040204" charset="0"/>
                <a:cs typeface="Verdana" panose="020B0604030504040204" charset="0"/>
              </a:rPr>
              <a:t> 	</a:t>
            </a:r>
            <a:endParaRPr lang="en-US" sz="2400" b="1" dirty="0" smtClean="0">
              <a:latin typeface="Verdana" panose="020B0604030504040204" charset="0"/>
              <a:ea typeface="Verdana" panose="020B0604030504040204" charset="0"/>
              <a:cs typeface="Verdana" panose="020B0604030504040204" charset="0"/>
            </a:endParaRPr>
          </a:p>
        </p:txBody>
      </p:sp>
      <p:sp>
        <p:nvSpPr>
          <p:cNvPr id="8" name="TextBox 7"/>
          <p:cNvSpPr txBox="1"/>
          <p:nvPr/>
        </p:nvSpPr>
        <p:spPr>
          <a:xfrm>
            <a:off x="606195" y="4875715"/>
            <a:ext cx="7900988" cy="1360805"/>
          </a:xfrm>
          <a:prstGeom prst="rect">
            <a:avLst/>
          </a:prstGeom>
          <a:noFill/>
        </p:spPr>
        <p:txBody>
          <a:bodyPr wrap="square" rtlCol="0">
            <a:spAutoFit/>
          </a:bodyPr>
          <a:lstStyle/>
          <a:p>
            <a:pPr marL="342900" indent="-342900">
              <a:buFont typeface="Wingdings" panose="05000000000000000000" charset="0"/>
              <a:buChar char="v"/>
            </a:pPr>
            <a:r>
              <a:rPr lang="en-US" sz="2100" dirty="0" smtClean="0"/>
              <a:t>    M</a:t>
            </a:r>
            <a:r>
              <a:rPr lang="en-US" sz="1950" dirty="0" smtClean="0"/>
              <a:t>inimum System requirement with – 6GB Ram,i5,Windows 8/10 </a:t>
            </a:r>
            <a:endParaRPr lang="en-US" sz="1950" dirty="0" smtClean="0"/>
          </a:p>
          <a:p>
            <a:pPr marL="342900" indent="-342900">
              <a:buFont typeface="Wingdings" panose="05000000000000000000" charset="0"/>
              <a:buChar char="v"/>
            </a:pPr>
            <a:r>
              <a:rPr lang="en-US" sz="1950" dirty="0" smtClean="0"/>
              <a:t>    500 GB Hard disk. </a:t>
            </a:r>
            <a:endParaRPr lang="en-US" sz="1950" dirty="0" smtClean="0"/>
          </a:p>
          <a:p>
            <a:r>
              <a:rPr lang="en-US" sz="2100" dirty="0" smtClean="0"/>
              <a:t>	</a:t>
            </a:r>
            <a:endParaRPr lang="en-US" sz="2100" dirty="0" smtClean="0"/>
          </a:p>
          <a:p>
            <a:pPr>
              <a:buFont typeface="Wingdings" panose="05000000000000000000" pitchFamily="2" charset="2"/>
              <a:buChar char="ü"/>
            </a:pPr>
            <a:endParaRPr lang="en-IN" sz="2100" dirty="0" smtClean="0">
              <a:latin typeface="Verdana" panose="020B0604030504040204" charset="0"/>
            </a:endParaRPr>
          </a:p>
        </p:txBody>
      </p:sp>
      <p:sp>
        <p:nvSpPr>
          <p:cNvPr id="9" name="Title 4"/>
          <p:cNvSpPr txBox="1"/>
          <p:nvPr/>
        </p:nvSpPr>
        <p:spPr>
          <a:xfrm>
            <a:off x="393950" y="2451218"/>
            <a:ext cx="6843994" cy="498964"/>
          </a:xfrm>
          <a:prstGeom prst="rect">
            <a:avLst/>
          </a:prstGeom>
        </p:spPr>
        <p:txBody>
          <a:bodyPr wrap="square" anchor="t" anchorCtr="0">
            <a:noAutofit/>
          </a:bodyPr>
          <a:lstStyle/>
          <a:p>
            <a:r>
              <a:rPr lang="en-US" sz="2250" b="1" dirty="0" smtClean="0">
                <a:latin typeface="Verdana" panose="020B0604030504040204" charset="0"/>
                <a:ea typeface="Verdana" panose="020B0604030504040204" charset="0"/>
                <a:cs typeface="Verdana" panose="020B0604030504040204" charset="0"/>
              </a:rPr>
              <a:t>Data from Stallion local server program	</a:t>
            </a:r>
            <a:endParaRPr lang="en-US" sz="2250" b="1" dirty="0" smtClean="0">
              <a:latin typeface="Verdana" panose="020B0604030504040204" charset="0"/>
              <a:ea typeface="Verdana" panose="020B0604030504040204" charset="0"/>
              <a:cs typeface="Verdana" panose="020B0604030504040204" charset="0"/>
            </a:endParaRPr>
          </a:p>
        </p:txBody>
      </p:sp>
      <p:sp>
        <p:nvSpPr>
          <p:cNvPr id="10" name="TextBox 9"/>
          <p:cNvSpPr txBox="1"/>
          <p:nvPr/>
        </p:nvSpPr>
        <p:spPr>
          <a:xfrm>
            <a:off x="651097" y="2810972"/>
            <a:ext cx="7212738" cy="1060450"/>
          </a:xfrm>
          <a:prstGeom prst="rect">
            <a:avLst/>
          </a:prstGeom>
          <a:noFill/>
        </p:spPr>
        <p:txBody>
          <a:bodyPr wrap="square" rtlCol="0">
            <a:spAutoFit/>
          </a:bodyPr>
          <a:lstStyle/>
          <a:p>
            <a:pPr marL="514350" indent="-514350">
              <a:buFont typeface="Wingdings" panose="05000000000000000000" charset="0"/>
              <a:buChar char="v"/>
            </a:pPr>
            <a:r>
              <a:rPr lang="en-US" sz="1950" dirty="0" smtClean="0"/>
              <a:t>Service centre code, Entry/Exit gate number, Tag Id, Transaction type (In/Out), read date &amp; time (YYYY-MM-DD H:M:S)</a:t>
            </a:r>
            <a:endParaRPr lang="en-US" sz="1950" dirty="0" smtClean="0"/>
          </a:p>
          <a:p>
            <a:pPr marL="342900" indent="-342900">
              <a:buFont typeface="Wingdings" panose="05000000000000000000" charset="0"/>
              <a:buChar char="v"/>
            </a:pPr>
            <a:endParaRPr lang="en-IN" sz="2400" dirty="0" smtClean="0">
              <a:latin typeface="Verdana" panose="020B0604030504040204" charset="0"/>
            </a:endParaRPr>
          </a:p>
        </p:txBody>
      </p:sp>
    </p:spTree>
  </p:cSld>
  <p:clrMapOvr>
    <a:masterClrMapping/>
  </p:clrMapOvr>
  <p:transition spd="slow">
    <p:split orient="vert"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2446</Words>
  <Application>WPS Presentation</Application>
  <PresentationFormat>On-screen Show (4:3)</PresentationFormat>
  <Paragraphs>95</Paragraphs>
  <Slides>12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12</vt:i4>
      </vt:variant>
    </vt:vector>
  </HeadingPairs>
  <TitlesOfParts>
    <vt:vector size="24" baseType="lpstr">
      <vt:lpstr>Arial</vt:lpstr>
      <vt:lpstr>SimSun</vt:lpstr>
      <vt:lpstr>Wingdings</vt:lpstr>
      <vt:lpstr>Trebuchet MS</vt:lpstr>
      <vt:lpstr>Wingdings</vt:lpstr>
      <vt:lpstr>Verdana</vt:lpstr>
      <vt:lpstr>Microsoft YaHei</vt:lpstr>
      <vt:lpstr>Arial Unicode MS</vt:lpstr>
      <vt:lpstr>Calibri</vt:lpstr>
      <vt:lpstr>Neris Black</vt:lpstr>
      <vt:lpstr>Segoe Print</vt:lpstr>
      <vt:lpstr>Office Theme</vt:lpstr>
      <vt:lpstr>PowerPoint 演示文稿</vt:lpstr>
      <vt:lpstr>Introduction</vt:lpstr>
      <vt:lpstr>Complete Solution </vt:lpstr>
      <vt:lpstr>Components of VTS</vt:lpstr>
      <vt:lpstr>Hadware Components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Golu Tiwari</cp:lastModifiedBy>
  <cp:revision>6</cp:revision>
  <dcterms:created xsi:type="dcterms:W3CDTF">2019-11-27T05:52:00Z</dcterms:created>
  <dcterms:modified xsi:type="dcterms:W3CDTF">2020-01-03T06:14:24Z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1033-11.2.0.9107</vt:lpwstr>
  </property>
</Properties>
</file>